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97" r:id="rId4"/>
  </p:sldMasterIdLst>
  <p:notesMasterIdLst>
    <p:notesMasterId r:id="rId31"/>
  </p:notesMasterIdLst>
  <p:handoutMasterIdLst>
    <p:handoutMasterId r:id="rId32"/>
  </p:handoutMasterIdLst>
  <p:sldIdLst>
    <p:sldId id="256" r:id="rId5"/>
    <p:sldId id="287" r:id="rId6"/>
    <p:sldId id="300" r:id="rId7"/>
    <p:sldId id="302" r:id="rId8"/>
    <p:sldId id="304" r:id="rId9"/>
    <p:sldId id="291" r:id="rId10"/>
    <p:sldId id="293" r:id="rId11"/>
    <p:sldId id="295" r:id="rId12"/>
    <p:sldId id="296" r:id="rId13"/>
    <p:sldId id="297" r:id="rId14"/>
    <p:sldId id="292" r:id="rId15"/>
    <p:sldId id="315" r:id="rId16"/>
    <p:sldId id="308" r:id="rId17"/>
    <p:sldId id="278" r:id="rId18"/>
    <p:sldId id="285" r:id="rId19"/>
    <p:sldId id="286" r:id="rId20"/>
    <p:sldId id="280" r:id="rId21"/>
    <p:sldId id="307" r:id="rId22"/>
    <p:sldId id="298" r:id="rId23"/>
    <p:sldId id="309" r:id="rId24"/>
    <p:sldId id="310" r:id="rId25"/>
    <p:sldId id="281" r:id="rId26"/>
    <p:sldId id="314" r:id="rId27"/>
    <p:sldId id="313" r:id="rId28"/>
    <p:sldId id="282" r:id="rId29"/>
    <p:sldId id="261" r:id="rId30"/>
  </p:sldIdLst>
  <p:sldSz cx="12192000" cy="6858000"/>
  <p:notesSz cx="7010400" cy="9283700"/>
  <p:custDataLst>
    <p:tags r:id="rId33"/>
  </p:custDataLst>
  <p:defaultTextStyle>
    <a:defPPr>
      <a:defRPr lang="en-US"/>
    </a:defPPr>
    <a:lvl1pPr algn="l" rtl="0" eaLnBrk="0" fontAlgn="base" hangingPunct="0">
      <a:spcBef>
        <a:spcPct val="0"/>
      </a:spcBef>
      <a:spcAft>
        <a:spcPct val="0"/>
      </a:spcAft>
      <a:defRPr sz="267" kern="1200">
        <a:solidFill>
          <a:schemeClr val="tx1"/>
        </a:solidFill>
        <a:latin typeface="Arial" charset="0"/>
        <a:ea typeface="ＭＳ Ｐゴシック" pitchFamily="34" charset="-128"/>
        <a:cs typeface="+mn-cs"/>
      </a:defRPr>
    </a:lvl1pPr>
    <a:lvl2pPr marL="609585" algn="l" rtl="0" eaLnBrk="0" fontAlgn="base" hangingPunct="0">
      <a:spcBef>
        <a:spcPct val="0"/>
      </a:spcBef>
      <a:spcAft>
        <a:spcPct val="0"/>
      </a:spcAft>
      <a:defRPr sz="267" kern="1200">
        <a:solidFill>
          <a:schemeClr val="tx1"/>
        </a:solidFill>
        <a:latin typeface="Arial" charset="0"/>
        <a:ea typeface="ＭＳ Ｐゴシック" pitchFamily="34" charset="-128"/>
        <a:cs typeface="+mn-cs"/>
      </a:defRPr>
    </a:lvl2pPr>
    <a:lvl3pPr marL="1219170" algn="l" rtl="0" eaLnBrk="0" fontAlgn="base" hangingPunct="0">
      <a:spcBef>
        <a:spcPct val="0"/>
      </a:spcBef>
      <a:spcAft>
        <a:spcPct val="0"/>
      </a:spcAft>
      <a:defRPr sz="267" kern="1200">
        <a:solidFill>
          <a:schemeClr val="tx1"/>
        </a:solidFill>
        <a:latin typeface="Arial" charset="0"/>
        <a:ea typeface="ＭＳ Ｐゴシック" pitchFamily="34" charset="-128"/>
        <a:cs typeface="+mn-cs"/>
      </a:defRPr>
    </a:lvl3pPr>
    <a:lvl4pPr marL="1828754" algn="l" rtl="0" eaLnBrk="0" fontAlgn="base" hangingPunct="0">
      <a:spcBef>
        <a:spcPct val="0"/>
      </a:spcBef>
      <a:spcAft>
        <a:spcPct val="0"/>
      </a:spcAft>
      <a:defRPr sz="267" kern="1200">
        <a:solidFill>
          <a:schemeClr val="tx1"/>
        </a:solidFill>
        <a:latin typeface="Arial" charset="0"/>
        <a:ea typeface="ＭＳ Ｐゴシック" pitchFamily="34" charset="-128"/>
        <a:cs typeface="+mn-cs"/>
      </a:defRPr>
    </a:lvl4pPr>
    <a:lvl5pPr marL="2438339" algn="l" rtl="0" eaLnBrk="0" fontAlgn="base" hangingPunct="0">
      <a:spcBef>
        <a:spcPct val="0"/>
      </a:spcBef>
      <a:spcAft>
        <a:spcPct val="0"/>
      </a:spcAft>
      <a:defRPr sz="267" kern="1200">
        <a:solidFill>
          <a:schemeClr val="tx1"/>
        </a:solidFill>
        <a:latin typeface="Arial" charset="0"/>
        <a:ea typeface="ＭＳ Ｐゴシック" pitchFamily="34" charset="-128"/>
        <a:cs typeface="+mn-cs"/>
      </a:defRPr>
    </a:lvl5pPr>
    <a:lvl6pPr marL="3047924" algn="l" defTabSz="1219170" rtl="0" eaLnBrk="1" latinLnBrk="0" hangingPunct="1">
      <a:defRPr sz="267" kern="1200">
        <a:solidFill>
          <a:schemeClr val="tx1"/>
        </a:solidFill>
        <a:latin typeface="Arial" charset="0"/>
        <a:ea typeface="ＭＳ Ｐゴシック" pitchFamily="34" charset="-128"/>
        <a:cs typeface="+mn-cs"/>
      </a:defRPr>
    </a:lvl6pPr>
    <a:lvl7pPr marL="3657509" algn="l" defTabSz="1219170" rtl="0" eaLnBrk="1" latinLnBrk="0" hangingPunct="1">
      <a:defRPr sz="267" kern="1200">
        <a:solidFill>
          <a:schemeClr val="tx1"/>
        </a:solidFill>
        <a:latin typeface="Arial" charset="0"/>
        <a:ea typeface="ＭＳ Ｐゴシック" pitchFamily="34" charset="-128"/>
        <a:cs typeface="+mn-cs"/>
      </a:defRPr>
    </a:lvl7pPr>
    <a:lvl8pPr marL="4267093" algn="l" defTabSz="1219170" rtl="0" eaLnBrk="1" latinLnBrk="0" hangingPunct="1">
      <a:defRPr sz="267" kern="1200">
        <a:solidFill>
          <a:schemeClr val="tx1"/>
        </a:solidFill>
        <a:latin typeface="Arial" charset="0"/>
        <a:ea typeface="ＭＳ Ｐゴシック" pitchFamily="34" charset="-128"/>
        <a:cs typeface="+mn-cs"/>
      </a:defRPr>
    </a:lvl8pPr>
    <a:lvl9pPr marL="4876678" algn="l" defTabSz="1219170" rtl="0" eaLnBrk="1" latinLnBrk="0" hangingPunct="1">
      <a:defRPr sz="267" kern="1200">
        <a:solidFill>
          <a:schemeClr val="tx1"/>
        </a:solidFill>
        <a:latin typeface="Arial" charset="0"/>
        <a:ea typeface="ＭＳ Ｐゴシック" pitchFamily="34" charset="-128"/>
        <a:cs typeface="+mn-cs"/>
      </a:defRPr>
    </a:lvl9pPr>
  </p:defaultTextStyle>
  <p:extLst>
    <p:ext uri="{EFAFB233-063F-42B5-8137-9DF3F51BA10A}">
      <p15:sldGuideLst xmlns:p15="http://schemas.microsoft.com/office/powerpoint/2012/main">
        <p15:guide id="1" orient="horz" pos="264" userDrawn="1">
          <p15:clr>
            <a:srgbClr val="A4A3A4"/>
          </p15:clr>
        </p15:guide>
        <p15:guide id="2" pos="1465" userDrawn="1">
          <p15:clr>
            <a:srgbClr val="A4A3A4"/>
          </p15:clr>
        </p15:guide>
      </p15:sldGuideLst>
    </p:ext>
    <p:ext uri="{2D200454-40CA-4A62-9FC3-DE9A4176ACB9}">
      <p15:notesGuideLst xmlns:p15="http://schemas.microsoft.com/office/powerpoint/2012/main">
        <p15:guide id="1" orient="horz" pos="2924" userDrawn="1">
          <p15:clr>
            <a:srgbClr val="A4A3A4"/>
          </p15:clr>
        </p15:guide>
        <p15:guide id="2" pos="2208"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ke Gowen" initials="MG" lastIdx="2" clrIdx="0">
    <p:extLst/>
  </p:cmAuthor>
  <p:cmAuthor id="2" name="Mike Gowen" initials="MG [2]" lastIdx="1" clrIdx="1">
    <p:extLst/>
  </p:cmAuthor>
  <p:cmAuthor id="3" name="Mike Gowen" initials="MG [3]" lastIdx="1" clrIdx="2">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159DEB"/>
    <a:srgbClr val="09212F"/>
    <a:srgbClr val="070E15"/>
    <a:srgbClr val="00CCFF"/>
    <a:srgbClr val="ABE9FF"/>
    <a:srgbClr val="75DBFF"/>
    <a:srgbClr val="EAEAEA"/>
    <a:srgbClr val="0066FF"/>
    <a:srgbClr val="96DAFF"/>
    <a:srgbClr val="66BB9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216" autoAdjust="0"/>
    <p:restoredTop sz="94601"/>
  </p:normalViewPr>
  <p:slideViewPr>
    <p:cSldViewPr snapToGrid="0">
      <p:cViewPr varScale="1">
        <p:scale>
          <a:sx n="68" d="100"/>
          <a:sy n="68" d="100"/>
        </p:scale>
        <p:origin x="38" y="58"/>
      </p:cViewPr>
      <p:guideLst>
        <p:guide orient="horz" pos="264"/>
        <p:guide pos="1465"/>
      </p:guideLst>
    </p:cSldViewPr>
  </p:slideViewPr>
  <p:notesTextViewPr>
    <p:cViewPr>
      <p:scale>
        <a:sx n="100" d="100"/>
        <a:sy n="100" d="100"/>
      </p:scale>
      <p:origin x="0" y="0"/>
    </p:cViewPr>
  </p:notesTextViewPr>
  <p:sorterViewPr>
    <p:cViewPr>
      <p:scale>
        <a:sx n="66" d="100"/>
        <a:sy n="66" d="100"/>
      </p:scale>
      <p:origin x="0" y="520"/>
    </p:cViewPr>
  </p:sorterViewPr>
  <p:notesViewPr>
    <p:cSldViewPr snapToGrid="0">
      <p:cViewPr varScale="1">
        <p:scale>
          <a:sx n="39" d="100"/>
          <a:sy n="39" d="100"/>
        </p:scale>
        <p:origin x="-2364" y="-132"/>
      </p:cViewPr>
      <p:guideLst>
        <p:guide orient="horz" pos="2924"/>
        <p:guide pos="2208"/>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commentAuthors" Target="commen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gs" Target="tags/tag1.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handoutMaster" Target="handoutMasters/handoutMaster1.xml"/><Relationship Id="rId37"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0594" name="Rectangle 2"/>
          <p:cNvSpPr>
            <a:spLocks noGrp="1" noChangeArrowheads="1"/>
          </p:cNvSpPr>
          <p:nvPr>
            <p:ph type="hdr" sz="quarter"/>
          </p:nvPr>
        </p:nvSpPr>
        <p:spPr bwMode="auto">
          <a:xfrm>
            <a:off x="0" y="0"/>
            <a:ext cx="3036740" cy="464681"/>
          </a:xfrm>
          <a:prstGeom prst="rect">
            <a:avLst/>
          </a:prstGeom>
          <a:noFill/>
          <a:ln w="9525">
            <a:noFill/>
            <a:miter lim="800000"/>
            <a:headEnd/>
            <a:tailEnd/>
          </a:ln>
        </p:spPr>
        <p:txBody>
          <a:bodyPr vert="horz" wrap="square" lIns="93089" tIns="46545" rIns="93089" bIns="46545" numCol="1" anchor="t" anchorCtr="0" compatLnSpc="1">
            <a:prstTxWarp prst="textNoShape">
              <a:avLst/>
            </a:prstTxWarp>
          </a:bodyPr>
          <a:lstStyle>
            <a:lvl1pPr defTabSz="930164" eaLnBrk="1" hangingPunct="1">
              <a:defRPr sz="1200">
                <a:latin typeface="Arial" charset="0"/>
                <a:ea typeface="ＭＳ Ｐゴシック" charset="0"/>
                <a:cs typeface="ＭＳ Ｐゴシック" charset="0"/>
              </a:defRPr>
            </a:lvl1pPr>
          </a:lstStyle>
          <a:p>
            <a:pPr>
              <a:defRPr/>
            </a:pPr>
            <a:endParaRPr lang="en-US"/>
          </a:p>
        </p:txBody>
      </p:sp>
      <p:sp>
        <p:nvSpPr>
          <p:cNvPr id="110595" name="Rectangle 3"/>
          <p:cNvSpPr>
            <a:spLocks noGrp="1" noChangeArrowheads="1"/>
          </p:cNvSpPr>
          <p:nvPr>
            <p:ph type="dt" sz="quarter" idx="1"/>
          </p:nvPr>
        </p:nvSpPr>
        <p:spPr bwMode="auto">
          <a:xfrm>
            <a:off x="3971121" y="0"/>
            <a:ext cx="3038010" cy="464681"/>
          </a:xfrm>
          <a:prstGeom prst="rect">
            <a:avLst/>
          </a:prstGeom>
          <a:noFill/>
          <a:ln w="9525">
            <a:noFill/>
            <a:miter lim="800000"/>
            <a:headEnd/>
            <a:tailEnd/>
          </a:ln>
        </p:spPr>
        <p:txBody>
          <a:bodyPr vert="horz" wrap="square" lIns="93089" tIns="46545" rIns="93089" bIns="46545" numCol="1" anchor="t" anchorCtr="0" compatLnSpc="1">
            <a:prstTxWarp prst="textNoShape">
              <a:avLst/>
            </a:prstTxWarp>
          </a:bodyPr>
          <a:lstStyle>
            <a:lvl1pPr algn="r" defTabSz="930164" eaLnBrk="1" hangingPunct="1">
              <a:defRPr sz="1200">
                <a:latin typeface="Arial" charset="0"/>
                <a:ea typeface="ＭＳ Ｐゴシック" charset="0"/>
                <a:cs typeface="ＭＳ Ｐゴシック" charset="0"/>
              </a:defRPr>
            </a:lvl1pPr>
          </a:lstStyle>
          <a:p>
            <a:pPr>
              <a:defRPr/>
            </a:pPr>
            <a:endParaRPr lang="en-US"/>
          </a:p>
        </p:txBody>
      </p:sp>
      <p:sp>
        <p:nvSpPr>
          <p:cNvPr id="110596" name="Rectangle 4"/>
          <p:cNvSpPr>
            <a:spLocks noGrp="1" noChangeArrowheads="1"/>
          </p:cNvSpPr>
          <p:nvPr>
            <p:ph type="ftr" sz="quarter" idx="2"/>
          </p:nvPr>
        </p:nvSpPr>
        <p:spPr bwMode="auto">
          <a:xfrm>
            <a:off x="0" y="8817781"/>
            <a:ext cx="3036740" cy="464681"/>
          </a:xfrm>
          <a:prstGeom prst="rect">
            <a:avLst/>
          </a:prstGeom>
          <a:noFill/>
          <a:ln w="9525">
            <a:noFill/>
            <a:miter lim="800000"/>
            <a:headEnd/>
            <a:tailEnd/>
          </a:ln>
        </p:spPr>
        <p:txBody>
          <a:bodyPr vert="horz" wrap="square" lIns="93089" tIns="46545" rIns="93089" bIns="46545" numCol="1" anchor="b" anchorCtr="0" compatLnSpc="1">
            <a:prstTxWarp prst="textNoShape">
              <a:avLst/>
            </a:prstTxWarp>
          </a:bodyPr>
          <a:lstStyle>
            <a:lvl1pPr defTabSz="930164" eaLnBrk="1" hangingPunct="1">
              <a:defRPr sz="1200">
                <a:latin typeface="Arial" charset="0"/>
                <a:ea typeface="ＭＳ Ｐゴシック" charset="0"/>
                <a:cs typeface="ＭＳ Ｐゴシック" charset="0"/>
              </a:defRPr>
            </a:lvl1pPr>
          </a:lstStyle>
          <a:p>
            <a:pPr>
              <a:defRPr/>
            </a:pPr>
            <a:endParaRPr lang="en-US"/>
          </a:p>
        </p:txBody>
      </p:sp>
      <p:sp>
        <p:nvSpPr>
          <p:cNvPr id="110597" name="Rectangle 5"/>
          <p:cNvSpPr>
            <a:spLocks noGrp="1" noChangeArrowheads="1"/>
          </p:cNvSpPr>
          <p:nvPr>
            <p:ph type="sldNum" sz="quarter" idx="3"/>
          </p:nvPr>
        </p:nvSpPr>
        <p:spPr bwMode="auto">
          <a:xfrm>
            <a:off x="3971121" y="8817781"/>
            <a:ext cx="3038010" cy="464681"/>
          </a:xfrm>
          <a:prstGeom prst="rect">
            <a:avLst/>
          </a:prstGeom>
          <a:noFill/>
          <a:ln w="9525">
            <a:noFill/>
            <a:miter lim="800000"/>
            <a:headEnd/>
            <a:tailEnd/>
          </a:ln>
        </p:spPr>
        <p:txBody>
          <a:bodyPr vert="horz" wrap="square" lIns="93089" tIns="46545" rIns="93089" bIns="46545" numCol="1" anchor="b" anchorCtr="0" compatLnSpc="1">
            <a:prstTxWarp prst="textNoShape">
              <a:avLst/>
            </a:prstTxWarp>
          </a:bodyPr>
          <a:lstStyle>
            <a:lvl1pPr algn="r" defTabSz="930164" eaLnBrk="1" hangingPunct="1">
              <a:defRPr sz="1200">
                <a:latin typeface="Arial" pitchFamily="34" charset="0"/>
              </a:defRPr>
            </a:lvl1pPr>
          </a:lstStyle>
          <a:p>
            <a:pPr>
              <a:defRPr/>
            </a:pPr>
            <a:fld id="{95FE3935-4B5C-4A2E-9238-2ED35B5915B0}" type="slidenum">
              <a:rPr lang="en-US"/>
              <a:pPr>
                <a:defRPr/>
              </a:pPr>
              <a:t>‹#›</a:t>
            </a:fld>
            <a:endParaRPr lang="en-US"/>
          </a:p>
        </p:txBody>
      </p:sp>
    </p:spTree>
    <p:extLst>
      <p:ext uri="{BB962C8B-B14F-4D97-AF65-F5344CB8AC3E}">
        <p14:creationId xmlns:p14="http://schemas.microsoft.com/office/powerpoint/2010/main" val="42688785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9154" name="Rectangle 2"/>
          <p:cNvSpPr>
            <a:spLocks noGrp="1" noChangeArrowheads="1"/>
          </p:cNvSpPr>
          <p:nvPr>
            <p:ph type="hdr" sz="quarter"/>
          </p:nvPr>
        </p:nvSpPr>
        <p:spPr bwMode="auto">
          <a:xfrm>
            <a:off x="0" y="0"/>
            <a:ext cx="3036740" cy="464681"/>
          </a:xfrm>
          <a:prstGeom prst="rect">
            <a:avLst/>
          </a:prstGeom>
          <a:noFill/>
          <a:ln w="9525">
            <a:noFill/>
            <a:miter lim="800000"/>
            <a:headEnd/>
            <a:tailEnd/>
          </a:ln>
        </p:spPr>
        <p:txBody>
          <a:bodyPr vert="horz" wrap="square" lIns="93089" tIns="46545" rIns="93089" bIns="46545" numCol="1" anchor="t" anchorCtr="0" compatLnSpc="1">
            <a:prstTxWarp prst="textNoShape">
              <a:avLst/>
            </a:prstTxWarp>
          </a:bodyPr>
          <a:lstStyle>
            <a:lvl1pPr defTabSz="930164" eaLnBrk="1" hangingPunct="1">
              <a:defRPr sz="1200">
                <a:latin typeface="Arial" charset="0"/>
                <a:ea typeface="ＭＳ Ｐゴシック" charset="0"/>
                <a:cs typeface="ＭＳ Ｐゴシック" charset="0"/>
              </a:defRPr>
            </a:lvl1pPr>
          </a:lstStyle>
          <a:p>
            <a:pPr>
              <a:defRPr/>
            </a:pPr>
            <a:endParaRPr lang="en-US"/>
          </a:p>
        </p:txBody>
      </p:sp>
      <p:sp>
        <p:nvSpPr>
          <p:cNvPr id="49155" name="Rectangle 3"/>
          <p:cNvSpPr>
            <a:spLocks noGrp="1" noChangeArrowheads="1"/>
          </p:cNvSpPr>
          <p:nvPr>
            <p:ph type="dt" idx="1"/>
          </p:nvPr>
        </p:nvSpPr>
        <p:spPr bwMode="auto">
          <a:xfrm>
            <a:off x="3971121" y="0"/>
            <a:ext cx="3038010" cy="464681"/>
          </a:xfrm>
          <a:prstGeom prst="rect">
            <a:avLst/>
          </a:prstGeom>
          <a:noFill/>
          <a:ln w="9525">
            <a:noFill/>
            <a:miter lim="800000"/>
            <a:headEnd/>
            <a:tailEnd/>
          </a:ln>
        </p:spPr>
        <p:txBody>
          <a:bodyPr vert="horz" wrap="square" lIns="93089" tIns="46545" rIns="93089" bIns="46545" numCol="1" anchor="t" anchorCtr="0" compatLnSpc="1">
            <a:prstTxWarp prst="textNoShape">
              <a:avLst/>
            </a:prstTxWarp>
          </a:bodyPr>
          <a:lstStyle>
            <a:lvl1pPr algn="r" defTabSz="930164" eaLnBrk="1" hangingPunct="1">
              <a:defRPr sz="1200">
                <a:latin typeface="Arial" charset="0"/>
                <a:ea typeface="ＭＳ Ｐゴシック" charset="0"/>
                <a:cs typeface="ＭＳ Ｐゴシック" charset="0"/>
              </a:defRPr>
            </a:lvl1pPr>
          </a:lstStyle>
          <a:p>
            <a:pPr>
              <a:defRPr/>
            </a:pPr>
            <a:endParaRPr lang="en-US"/>
          </a:p>
        </p:txBody>
      </p:sp>
      <p:sp>
        <p:nvSpPr>
          <p:cNvPr id="6148" name="Rectangle 4"/>
          <p:cNvSpPr>
            <a:spLocks noGrp="1" noRot="1" noChangeAspect="1" noChangeArrowheads="1" noTextEdit="1"/>
          </p:cNvSpPr>
          <p:nvPr>
            <p:ph type="sldImg" idx="2"/>
          </p:nvPr>
        </p:nvSpPr>
        <p:spPr bwMode="auto">
          <a:xfrm>
            <a:off x="412750" y="696913"/>
            <a:ext cx="6186488" cy="3479800"/>
          </a:xfrm>
          <a:prstGeom prst="rect">
            <a:avLst/>
          </a:prstGeom>
          <a:noFill/>
          <a:ln w="9525">
            <a:solidFill>
              <a:srgbClr val="000000"/>
            </a:solidFill>
            <a:miter lim="800000"/>
            <a:headEnd/>
            <a:tailEnd/>
          </a:ln>
        </p:spPr>
      </p:sp>
      <p:sp>
        <p:nvSpPr>
          <p:cNvPr id="49157" name="Rectangle 5"/>
          <p:cNvSpPr>
            <a:spLocks noGrp="1" noChangeArrowheads="1"/>
          </p:cNvSpPr>
          <p:nvPr>
            <p:ph type="body" sz="quarter" idx="3"/>
          </p:nvPr>
        </p:nvSpPr>
        <p:spPr bwMode="auto">
          <a:xfrm>
            <a:off x="700786" y="4410130"/>
            <a:ext cx="5608828" cy="4177169"/>
          </a:xfrm>
          <a:prstGeom prst="rect">
            <a:avLst/>
          </a:prstGeom>
          <a:noFill/>
          <a:ln w="9525">
            <a:noFill/>
            <a:miter lim="800000"/>
            <a:headEnd/>
            <a:tailEnd/>
          </a:ln>
        </p:spPr>
        <p:txBody>
          <a:bodyPr vert="horz" wrap="square" lIns="93089" tIns="46545" rIns="93089" bIns="46545"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9158" name="Rectangle 6"/>
          <p:cNvSpPr>
            <a:spLocks noGrp="1" noChangeArrowheads="1"/>
          </p:cNvSpPr>
          <p:nvPr>
            <p:ph type="ftr" sz="quarter" idx="4"/>
          </p:nvPr>
        </p:nvSpPr>
        <p:spPr bwMode="auto">
          <a:xfrm>
            <a:off x="0" y="8817781"/>
            <a:ext cx="3036740" cy="464681"/>
          </a:xfrm>
          <a:prstGeom prst="rect">
            <a:avLst/>
          </a:prstGeom>
          <a:noFill/>
          <a:ln w="9525">
            <a:noFill/>
            <a:miter lim="800000"/>
            <a:headEnd/>
            <a:tailEnd/>
          </a:ln>
        </p:spPr>
        <p:txBody>
          <a:bodyPr vert="horz" wrap="square" lIns="93089" tIns="46545" rIns="93089" bIns="46545" numCol="1" anchor="b" anchorCtr="0" compatLnSpc="1">
            <a:prstTxWarp prst="textNoShape">
              <a:avLst/>
            </a:prstTxWarp>
          </a:bodyPr>
          <a:lstStyle>
            <a:lvl1pPr defTabSz="930164" eaLnBrk="1" hangingPunct="1">
              <a:defRPr sz="1200">
                <a:latin typeface="Arial" charset="0"/>
                <a:ea typeface="ＭＳ Ｐゴシック" charset="0"/>
                <a:cs typeface="ＭＳ Ｐゴシック" charset="0"/>
              </a:defRPr>
            </a:lvl1pPr>
          </a:lstStyle>
          <a:p>
            <a:pPr>
              <a:defRPr/>
            </a:pPr>
            <a:endParaRPr lang="en-US"/>
          </a:p>
        </p:txBody>
      </p:sp>
      <p:sp>
        <p:nvSpPr>
          <p:cNvPr id="49159" name="Rectangle 7"/>
          <p:cNvSpPr>
            <a:spLocks noGrp="1" noChangeArrowheads="1"/>
          </p:cNvSpPr>
          <p:nvPr>
            <p:ph type="sldNum" sz="quarter" idx="5"/>
          </p:nvPr>
        </p:nvSpPr>
        <p:spPr bwMode="auto">
          <a:xfrm>
            <a:off x="3971121" y="8817781"/>
            <a:ext cx="3038010" cy="464681"/>
          </a:xfrm>
          <a:prstGeom prst="rect">
            <a:avLst/>
          </a:prstGeom>
          <a:noFill/>
          <a:ln w="9525">
            <a:noFill/>
            <a:miter lim="800000"/>
            <a:headEnd/>
            <a:tailEnd/>
          </a:ln>
        </p:spPr>
        <p:txBody>
          <a:bodyPr vert="horz" wrap="square" lIns="93089" tIns="46545" rIns="93089" bIns="46545" numCol="1" anchor="b" anchorCtr="0" compatLnSpc="1">
            <a:prstTxWarp prst="textNoShape">
              <a:avLst/>
            </a:prstTxWarp>
          </a:bodyPr>
          <a:lstStyle>
            <a:lvl1pPr algn="r" defTabSz="930164" eaLnBrk="1" hangingPunct="1">
              <a:defRPr sz="1200">
                <a:latin typeface="Arial" pitchFamily="34" charset="0"/>
              </a:defRPr>
            </a:lvl1pPr>
          </a:lstStyle>
          <a:p>
            <a:pPr>
              <a:defRPr/>
            </a:pPr>
            <a:fld id="{CEACDEFF-1D5D-4D05-B39E-327EE46A3CC9}" type="slidenum">
              <a:rPr lang="en-US"/>
              <a:pPr>
                <a:defRPr/>
              </a:pPr>
              <a:t>‹#›</a:t>
            </a:fld>
            <a:endParaRPr lang="en-US"/>
          </a:p>
        </p:txBody>
      </p:sp>
    </p:spTree>
    <p:extLst>
      <p:ext uri="{BB962C8B-B14F-4D97-AF65-F5344CB8AC3E}">
        <p14:creationId xmlns:p14="http://schemas.microsoft.com/office/powerpoint/2010/main" val="85216137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600" kern="1200">
        <a:solidFill>
          <a:schemeClr val="tx1"/>
        </a:solidFill>
        <a:latin typeface="Arial" charset="0"/>
        <a:ea typeface="ＭＳ Ｐゴシック" pitchFamily="-65" charset="-128"/>
        <a:cs typeface="ＭＳ Ｐゴシック" pitchFamily="-65" charset="-128"/>
      </a:defRPr>
    </a:lvl1pPr>
    <a:lvl2pPr marL="609585" algn="l" rtl="0" eaLnBrk="0" fontAlgn="base" hangingPunct="0">
      <a:spcBef>
        <a:spcPct val="30000"/>
      </a:spcBef>
      <a:spcAft>
        <a:spcPct val="0"/>
      </a:spcAft>
      <a:defRPr sz="1600" kern="1200">
        <a:solidFill>
          <a:schemeClr val="tx1"/>
        </a:solidFill>
        <a:latin typeface="Arial" charset="0"/>
        <a:ea typeface="ＭＳ Ｐゴシック" pitchFamily="-106" charset="-128"/>
        <a:cs typeface="ＭＳ Ｐゴシック"/>
      </a:defRPr>
    </a:lvl2pPr>
    <a:lvl3pPr marL="1219170" algn="l" rtl="0" eaLnBrk="0" fontAlgn="base" hangingPunct="0">
      <a:spcBef>
        <a:spcPct val="30000"/>
      </a:spcBef>
      <a:spcAft>
        <a:spcPct val="0"/>
      </a:spcAft>
      <a:defRPr sz="1600" kern="1200">
        <a:solidFill>
          <a:schemeClr val="tx1"/>
        </a:solidFill>
        <a:latin typeface="Arial" charset="0"/>
        <a:ea typeface="ＭＳ Ｐゴシック" pitchFamily="-106" charset="-128"/>
        <a:cs typeface="ＭＳ Ｐゴシック"/>
      </a:defRPr>
    </a:lvl3pPr>
    <a:lvl4pPr marL="1828754" algn="l" rtl="0" eaLnBrk="0" fontAlgn="base" hangingPunct="0">
      <a:spcBef>
        <a:spcPct val="30000"/>
      </a:spcBef>
      <a:spcAft>
        <a:spcPct val="0"/>
      </a:spcAft>
      <a:defRPr sz="1600" kern="1200">
        <a:solidFill>
          <a:schemeClr val="tx1"/>
        </a:solidFill>
        <a:latin typeface="Arial" charset="0"/>
        <a:ea typeface="ＭＳ Ｐゴシック" pitchFamily="-106" charset="-128"/>
        <a:cs typeface="ＭＳ Ｐゴシック"/>
      </a:defRPr>
    </a:lvl4pPr>
    <a:lvl5pPr marL="2438339" algn="l" rtl="0" eaLnBrk="0" fontAlgn="base" hangingPunct="0">
      <a:spcBef>
        <a:spcPct val="30000"/>
      </a:spcBef>
      <a:spcAft>
        <a:spcPct val="0"/>
      </a:spcAft>
      <a:defRPr sz="1600" kern="1200">
        <a:solidFill>
          <a:schemeClr val="tx1"/>
        </a:solidFill>
        <a:latin typeface="Arial" charset="0"/>
        <a:ea typeface="ＭＳ Ｐゴシック" pitchFamily="-106" charset="-128"/>
        <a:cs typeface="ＭＳ Ｐゴシック"/>
      </a:defRPr>
    </a:lvl5pPr>
    <a:lvl6pPr marL="3047924" algn="l" defTabSz="1219170" rtl="0" eaLnBrk="1" latinLnBrk="0" hangingPunct="1">
      <a:defRPr sz="1600" kern="1200">
        <a:solidFill>
          <a:schemeClr val="tx1"/>
        </a:solidFill>
        <a:latin typeface="+mn-lt"/>
        <a:ea typeface="+mn-ea"/>
        <a:cs typeface="+mn-cs"/>
      </a:defRPr>
    </a:lvl6pPr>
    <a:lvl7pPr marL="3657509" algn="l" defTabSz="1219170" rtl="0" eaLnBrk="1" latinLnBrk="0" hangingPunct="1">
      <a:defRPr sz="1600" kern="1200">
        <a:solidFill>
          <a:schemeClr val="tx1"/>
        </a:solidFill>
        <a:latin typeface="+mn-lt"/>
        <a:ea typeface="+mn-ea"/>
        <a:cs typeface="+mn-cs"/>
      </a:defRPr>
    </a:lvl7pPr>
    <a:lvl8pPr marL="4267093" algn="l" defTabSz="1219170" rtl="0" eaLnBrk="1" latinLnBrk="0" hangingPunct="1">
      <a:defRPr sz="1600" kern="1200">
        <a:solidFill>
          <a:schemeClr val="tx1"/>
        </a:solidFill>
        <a:latin typeface="+mn-lt"/>
        <a:ea typeface="+mn-ea"/>
        <a:cs typeface="+mn-cs"/>
      </a:defRPr>
    </a:lvl8pPr>
    <a:lvl9pPr marL="4876678" algn="l" defTabSz="121917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Segway</a:t>
            </a:r>
            <a:r>
              <a:rPr lang="en-US" baseline="0" dirty="0"/>
              <a:t> (transition) slide</a:t>
            </a:r>
            <a:endParaRPr lang="en-US" dirty="0"/>
          </a:p>
        </p:txBody>
      </p:sp>
      <p:sp>
        <p:nvSpPr>
          <p:cNvPr id="4" name="Slide Number Placeholder 3"/>
          <p:cNvSpPr>
            <a:spLocks noGrp="1"/>
          </p:cNvSpPr>
          <p:nvPr>
            <p:ph type="sldNum" sz="quarter" idx="10"/>
          </p:nvPr>
        </p:nvSpPr>
        <p:spPr/>
        <p:txBody>
          <a:bodyPr/>
          <a:lstStyle/>
          <a:p>
            <a:pPr>
              <a:defRPr/>
            </a:pPr>
            <a:fld id="{CEACDEFF-1D5D-4D05-B39E-327EE46A3CC9}" type="slidenum">
              <a:rPr lang="en-US" smtClean="0"/>
              <a:pPr>
                <a:defRPr/>
              </a:pPr>
              <a:t>12</a:t>
            </a:fld>
            <a:endParaRPr lang="en-US"/>
          </a:p>
        </p:txBody>
      </p:sp>
    </p:spTree>
    <p:extLst>
      <p:ext uri="{BB962C8B-B14F-4D97-AF65-F5344CB8AC3E}">
        <p14:creationId xmlns:p14="http://schemas.microsoft.com/office/powerpoint/2010/main" val="9165262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EACDEFF-1D5D-4D05-B39E-327EE46A3CC9}" type="slidenum">
              <a:rPr lang="en-US" smtClean="0"/>
              <a:pPr>
                <a:defRPr/>
              </a:pPr>
              <a:t>21</a:t>
            </a:fld>
            <a:endParaRPr lang="en-US"/>
          </a:p>
        </p:txBody>
      </p:sp>
    </p:spTree>
    <p:extLst>
      <p:ext uri="{BB962C8B-B14F-4D97-AF65-F5344CB8AC3E}">
        <p14:creationId xmlns:p14="http://schemas.microsoft.com/office/powerpoint/2010/main" val="17112891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EACDEFF-1D5D-4D05-B39E-327EE46A3CC9}" type="slidenum">
              <a:rPr lang="en-US" smtClean="0"/>
              <a:pPr>
                <a:defRPr/>
              </a:pPr>
              <a:t>25</a:t>
            </a:fld>
            <a:endParaRPr lang="en-US"/>
          </a:p>
        </p:txBody>
      </p:sp>
    </p:spTree>
    <p:extLst>
      <p:ext uri="{BB962C8B-B14F-4D97-AF65-F5344CB8AC3E}">
        <p14:creationId xmlns:p14="http://schemas.microsoft.com/office/powerpoint/2010/main" val="15391693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6.jpeg"/><Relationship Id="rId1" Type="http://schemas.openxmlformats.org/officeDocument/2006/relationships/slideMaster" Target="../slideMasters/slideMaster1.xml"/><Relationship Id="rId5" Type="http://schemas.openxmlformats.org/officeDocument/2006/relationships/image" Target="../media/image7.jpeg"/><Relationship Id="rId4" Type="http://schemas.microsoft.com/office/2007/relationships/hdphoto" Target="../media/hdphoto4.wdp"/></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Master" Target="../slideMasters/slideMaster1.xml"/><Relationship Id="rId5" Type="http://schemas.openxmlformats.org/officeDocument/2006/relationships/image" Target="../media/image12.png"/><Relationship Id="rId4" Type="http://schemas.microsoft.com/office/2007/relationships/hdphoto" Target="../media/hdphoto5.wdp"/></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3.jpeg"/><Relationship Id="rId1" Type="http://schemas.openxmlformats.org/officeDocument/2006/relationships/slideMaster" Target="../slideMasters/slideMaster1.xml"/><Relationship Id="rId4" Type="http://schemas.microsoft.com/office/2007/relationships/hdphoto" Target="../media/hdphoto2.wdp"/></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6.jpeg"/><Relationship Id="rId1" Type="http://schemas.openxmlformats.org/officeDocument/2006/relationships/slideMaster" Target="../slideMasters/slideMaster1.xml"/><Relationship Id="rId4" Type="http://schemas.microsoft.com/office/2007/relationships/hdphoto" Target="../media/hdphoto3.wdp"/></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lnSpc>
                <a:spcPct val="90000"/>
              </a:lnSpc>
              <a:spcAft>
                <a:spcPts val="1200"/>
              </a:spcAft>
              <a:defRPr/>
            </a:lvl1pPr>
            <a:lvl2pPr>
              <a:lnSpc>
                <a:spcPct val="90000"/>
              </a:lnSpc>
              <a:spcAft>
                <a:spcPts val="1200"/>
              </a:spcAft>
              <a:defRPr/>
            </a:lvl2pPr>
            <a:lvl3pPr>
              <a:lnSpc>
                <a:spcPct val="90000"/>
              </a:lnSpc>
              <a:spcAft>
                <a:spcPts val="1200"/>
              </a:spcAft>
              <a:defRPr/>
            </a:lvl3pPr>
            <a:lvl4pPr>
              <a:lnSpc>
                <a:spcPct val="90000"/>
              </a:lnSpc>
              <a:spcAft>
                <a:spcPts val="1200"/>
              </a:spcAft>
              <a:defRPr/>
            </a:lvl4pPr>
            <a:lvl5pPr>
              <a:lnSpc>
                <a:spcPct val="90000"/>
              </a:lnSpc>
              <a:spcAft>
                <a:spcPts val="1200"/>
              </a:spcAf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itle 4"/>
          <p:cNvSpPr>
            <a:spLocks noGrp="1"/>
          </p:cNvSpPr>
          <p:nvPr>
            <p:ph type="title"/>
          </p:nvPr>
        </p:nvSpPr>
        <p:spPr/>
        <p:txBody>
          <a:bodyPr/>
          <a:lstStyle/>
          <a:p>
            <a:r>
              <a:rPr lang="en-US" dirty="0"/>
              <a:t>Click to edit Master title style</a:t>
            </a:r>
          </a:p>
        </p:txBody>
      </p:sp>
    </p:spTree>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pic>
        <p:nvPicPr>
          <p:cNvPr id="10" name="Picture 2" descr="C:\Users\dtanis\Pictures\Data Center\101543298.jpg"/>
          <p:cNvPicPr>
            <a:picLocks noChangeAspect="1" noChangeArrowheads="1"/>
          </p:cNvPicPr>
          <p:nvPr userDrawn="1"/>
        </p:nvPicPr>
        <p:blipFill rotWithShape="1">
          <a:blip r:embed="rId2" cstate="screen">
            <a:extLst>
              <a:ext uri="{28A0092B-C50C-407E-A947-70E740481C1C}">
                <a14:useLocalDpi xmlns:a14="http://schemas.microsoft.com/office/drawing/2010/main"/>
              </a:ext>
            </a:extLst>
          </a:blip>
          <a:srcRect/>
          <a:stretch/>
        </p:blipFill>
        <p:spPr bwMode="auto">
          <a:xfrm>
            <a:off x="0" y="-48509"/>
            <a:ext cx="12192000" cy="6513964"/>
          </a:xfrm>
          <a:prstGeom prst="rect">
            <a:avLst/>
          </a:prstGeom>
          <a:noFill/>
        </p:spPr>
      </p:pic>
      <p:sp>
        <p:nvSpPr>
          <p:cNvPr id="6" name="Rectangle 5"/>
          <p:cNvSpPr/>
          <p:nvPr userDrawn="1"/>
        </p:nvSpPr>
        <p:spPr bwMode="auto">
          <a:xfrm>
            <a:off x="0" y="-48509"/>
            <a:ext cx="12310297" cy="6513964"/>
          </a:xfrm>
          <a:prstGeom prst="rect">
            <a:avLst/>
          </a:prstGeom>
          <a:gradFill>
            <a:gsLst>
              <a:gs pos="0">
                <a:schemeClr val="accent3">
                  <a:lumMod val="75000"/>
                </a:schemeClr>
              </a:gs>
              <a:gs pos="100000">
                <a:schemeClr val="accent3">
                  <a:alpha val="27000"/>
                  <a:lumMod val="93000"/>
                  <a:lumOff val="7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108" charset="0"/>
              <a:ea typeface="ＭＳ Ｐゴシック" pitchFamily="-108" charset="-128"/>
              <a:cs typeface="ＭＳ Ｐゴシック" pitchFamily="-108" charset="-128"/>
            </a:endParaRPr>
          </a:p>
        </p:txBody>
      </p:sp>
      <p:pic>
        <p:nvPicPr>
          <p:cNvPr id="7" name="Picture 6"/>
          <p:cNvPicPr>
            <a:picLocks noChangeAspect="1"/>
          </p:cNvPicPr>
          <p:nvPr userDrawn="1"/>
        </p:nvPicPr>
        <p:blipFill>
          <a:blip r:embed="rId3" cstate="screen">
            <a:alphaModFix amt="43000"/>
            <a:extLst>
              <a:ext uri="{BEBA8EAE-BF5A-486C-A8C5-ECC9F3942E4B}">
                <a14:imgProps xmlns:a14="http://schemas.microsoft.com/office/drawing/2010/main">
                  <a14:imgLayer r:embed="rId4">
                    <a14:imgEffect>
                      <a14:colorTemperature colorTemp="5500"/>
                    </a14:imgEffect>
                  </a14:imgLayer>
                </a14:imgProps>
              </a:ext>
              <a:ext uri="{28A0092B-C50C-407E-A947-70E740481C1C}">
                <a14:useLocalDpi xmlns:a14="http://schemas.microsoft.com/office/drawing/2010/main"/>
              </a:ext>
            </a:extLst>
          </a:blip>
          <a:stretch>
            <a:fillRect/>
          </a:stretch>
        </p:blipFill>
        <p:spPr>
          <a:xfrm>
            <a:off x="0" y="-41705"/>
            <a:ext cx="12280490" cy="6513964"/>
          </a:xfrm>
          <a:prstGeom prst="rect">
            <a:avLst/>
          </a:prstGeom>
          <a:noFill/>
        </p:spPr>
      </p:pic>
      <p:sp>
        <p:nvSpPr>
          <p:cNvPr id="8" name="Freeform 7"/>
          <p:cNvSpPr/>
          <p:nvPr userDrawn="1"/>
        </p:nvSpPr>
        <p:spPr bwMode="auto">
          <a:xfrm>
            <a:off x="3938939" y="2236182"/>
            <a:ext cx="1749349" cy="1121322"/>
          </a:xfrm>
          <a:custGeom>
            <a:avLst/>
            <a:gdLst>
              <a:gd name="connsiteX0" fmla="*/ 304815 w 1316159"/>
              <a:gd name="connsiteY0" fmla="*/ 797400 h 843650"/>
              <a:gd name="connsiteX1" fmla="*/ 35184 w 1316159"/>
              <a:gd name="connsiteY1" fmla="*/ 797400 h 843650"/>
              <a:gd name="connsiteX2" fmla="*/ 35184 w 1316159"/>
              <a:gd name="connsiteY2" fmla="*/ 316754 h 843650"/>
              <a:gd name="connsiteX3" fmla="*/ 328261 w 1316159"/>
              <a:gd name="connsiteY3" fmla="*/ 351923 h 843650"/>
              <a:gd name="connsiteX4" fmla="*/ 668230 w 1316159"/>
              <a:gd name="connsiteY4" fmla="*/ 231 h 843650"/>
              <a:gd name="connsiteX5" fmla="*/ 914415 w 1316159"/>
              <a:gd name="connsiteY5" fmla="*/ 293308 h 843650"/>
              <a:gd name="connsiteX6" fmla="*/ 914415 w 1316159"/>
              <a:gd name="connsiteY6" fmla="*/ 293308 h 843650"/>
              <a:gd name="connsiteX7" fmla="*/ 1113707 w 1316159"/>
              <a:gd name="connsiteY7" fmla="*/ 199523 h 843650"/>
              <a:gd name="connsiteX8" fmla="*/ 1148876 w 1316159"/>
              <a:gd name="connsiteY8" fmla="*/ 199523 h 843650"/>
              <a:gd name="connsiteX9" fmla="*/ 1312999 w 1316159"/>
              <a:gd name="connsiteY9" fmla="*/ 727062 h 843650"/>
              <a:gd name="connsiteX10" fmla="*/ 984753 w 1316159"/>
              <a:gd name="connsiteY10" fmla="*/ 762231 h 843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16159" h="843650">
                <a:moveTo>
                  <a:pt x="304815" y="797400"/>
                </a:moveTo>
                <a:cubicBezTo>
                  <a:pt x="192468" y="837454"/>
                  <a:pt x="80122" y="877508"/>
                  <a:pt x="35184" y="797400"/>
                </a:cubicBezTo>
                <a:cubicBezTo>
                  <a:pt x="-9755" y="717292"/>
                  <a:pt x="-13662" y="391000"/>
                  <a:pt x="35184" y="316754"/>
                </a:cubicBezTo>
                <a:cubicBezTo>
                  <a:pt x="84030" y="242508"/>
                  <a:pt x="222754" y="404677"/>
                  <a:pt x="328261" y="351923"/>
                </a:cubicBezTo>
                <a:cubicBezTo>
                  <a:pt x="433768" y="299169"/>
                  <a:pt x="570538" y="10000"/>
                  <a:pt x="668230" y="231"/>
                </a:cubicBezTo>
                <a:cubicBezTo>
                  <a:pt x="765922" y="-9538"/>
                  <a:pt x="914415" y="293308"/>
                  <a:pt x="914415" y="293308"/>
                </a:cubicBezTo>
                <a:lnTo>
                  <a:pt x="914415" y="293308"/>
                </a:lnTo>
                <a:cubicBezTo>
                  <a:pt x="947630" y="277677"/>
                  <a:pt x="1074630" y="215154"/>
                  <a:pt x="1113707" y="199523"/>
                </a:cubicBezTo>
                <a:cubicBezTo>
                  <a:pt x="1152784" y="183892"/>
                  <a:pt x="1115661" y="111600"/>
                  <a:pt x="1148876" y="199523"/>
                </a:cubicBezTo>
                <a:cubicBezTo>
                  <a:pt x="1182091" y="287446"/>
                  <a:pt x="1340353" y="633277"/>
                  <a:pt x="1312999" y="727062"/>
                </a:cubicBezTo>
                <a:cubicBezTo>
                  <a:pt x="1285645" y="820847"/>
                  <a:pt x="1021876" y="689939"/>
                  <a:pt x="984753" y="762231"/>
                </a:cubicBezTo>
              </a:path>
            </a:pathLst>
          </a:cu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108" charset="0"/>
              <a:ea typeface="ＭＳ Ｐゴシック" pitchFamily="-108" charset="-128"/>
              <a:cs typeface="ＭＳ Ｐゴシック" pitchFamily="-108" charset="-128"/>
            </a:endParaRPr>
          </a:p>
        </p:txBody>
      </p:sp>
      <p:sp>
        <p:nvSpPr>
          <p:cNvPr id="9" name="Freeform 8"/>
          <p:cNvSpPr/>
          <p:nvPr userDrawn="1"/>
        </p:nvSpPr>
        <p:spPr bwMode="auto">
          <a:xfrm>
            <a:off x="3938939" y="2236182"/>
            <a:ext cx="1316159" cy="843650"/>
          </a:xfrm>
          <a:custGeom>
            <a:avLst/>
            <a:gdLst>
              <a:gd name="connsiteX0" fmla="*/ 304815 w 1316159"/>
              <a:gd name="connsiteY0" fmla="*/ 797400 h 843650"/>
              <a:gd name="connsiteX1" fmla="*/ 35184 w 1316159"/>
              <a:gd name="connsiteY1" fmla="*/ 797400 h 843650"/>
              <a:gd name="connsiteX2" fmla="*/ 35184 w 1316159"/>
              <a:gd name="connsiteY2" fmla="*/ 316754 h 843650"/>
              <a:gd name="connsiteX3" fmla="*/ 328261 w 1316159"/>
              <a:gd name="connsiteY3" fmla="*/ 351923 h 843650"/>
              <a:gd name="connsiteX4" fmla="*/ 668230 w 1316159"/>
              <a:gd name="connsiteY4" fmla="*/ 231 h 843650"/>
              <a:gd name="connsiteX5" fmla="*/ 914415 w 1316159"/>
              <a:gd name="connsiteY5" fmla="*/ 293308 h 843650"/>
              <a:gd name="connsiteX6" fmla="*/ 914415 w 1316159"/>
              <a:gd name="connsiteY6" fmla="*/ 293308 h 843650"/>
              <a:gd name="connsiteX7" fmla="*/ 1113707 w 1316159"/>
              <a:gd name="connsiteY7" fmla="*/ 199523 h 843650"/>
              <a:gd name="connsiteX8" fmla="*/ 1148876 w 1316159"/>
              <a:gd name="connsiteY8" fmla="*/ 199523 h 843650"/>
              <a:gd name="connsiteX9" fmla="*/ 1312999 w 1316159"/>
              <a:gd name="connsiteY9" fmla="*/ 727062 h 843650"/>
              <a:gd name="connsiteX10" fmla="*/ 984753 w 1316159"/>
              <a:gd name="connsiteY10" fmla="*/ 762231 h 843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16159" h="843650">
                <a:moveTo>
                  <a:pt x="304815" y="797400"/>
                </a:moveTo>
                <a:cubicBezTo>
                  <a:pt x="192468" y="837454"/>
                  <a:pt x="80122" y="877508"/>
                  <a:pt x="35184" y="797400"/>
                </a:cubicBezTo>
                <a:cubicBezTo>
                  <a:pt x="-9755" y="717292"/>
                  <a:pt x="-13662" y="391000"/>
                  <a:pt x="35184" y="316754"/>
                </a:cubicBezTo>
                <a:cubicBezTo>
                  <a:pt x="84030" y="242508"/>
                  <a:pt x="222754" y="404677"/>
                  <a:pt x="328261" y="351923"/>
                </a:cubicBezTo>
                <a:cubicBezTo>
                  <a:pt x="433768" y="299169"/>
                  <a:pt x="570538" y="10000"/>
                  <a:pt x="668230" y="231"/>
                </a:cubicBezTo>
                <a:cubicBezTo>
                  <a:pt x="765922" y="-9538"/>
                  <a:pt x="914415" y="293308"/>
                  <a:pt x="914415" y="293308"/>
                </a:cubicBezTo>
                <a:lnTo>
                  <a:pt x="914415" y="293308"/>
                </a:lnTo>
                <a:cubicBezTo>
                  <a:pt x="947630" y="277677"/>
                  <a:pt x="1074630" y="215154"/>
                  <a:pt x="1113707" y="199523"/>
                </a:cubicBezTo>
                <a:cubicBezTo>
                  <a:pt x="1152784" y="183892"/>
                  <a:pt x="1115661" y="111600"/>
                  <a:pt x="1148876" y="199523"/>
                </a:cubicBezTo>
                <a:cubicBezTo>
                  <a:pt x="1182091" y="287446"/>
                  <a:pt x="1340353" y="633277"/>
                  <a:pt x="1312999" y="727062"/>
                </a:cubicBezTo>
                <a:cubicBezTo>
                  <a:pt x="1285645" y="820847"/>
                  <a:pt x="1021876" y="689939"/>
                  <a:pt x="984753" y="762231"/>
                </a:cubicBezTo>
              </a:path>
            </a:pathLst>
          </a:cu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108" charset="0"/>
              <a:ea typeface="ＭＳ Ｐゴシック" pitchFamily="-108" charset="-128"/>
              <a:cs typeface="ＭＳ Ｐゴシック" pitchFamily="-108" charset="-128"/>
            </a:endParaRPr>
          </a:p>
        </p:txBody>
      </p:sp>
      <p:sp>
        <p:nvSpPr>
          <p:cNvPr id="11" name="Rectangle 10"/>
          <p:cNvSpPr/>
          <p:nvPr userDrawn="1"/>
        </p:nvSpPr>
        <p:spPr bwMode="auto">
          <a:xfrm>
            <a:off x="3744311" y="-66735"/>
            <a:ext cx="8521580" cy="6529189"/>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108" charset="0"/>
              <a:ea typeface="ＭＳ Ｐゴシック" pitchFamily="-108" charset="-128"/>
              <a:cs typeface="ＭＳ Ｐゴシック" pitchFamily="-108" charset="-128"/>
            </a:endParaRPr>
          </a:p>
        </p:txBody>
      </p:sp>
      <p:pic>
        <p:nvPicPr>
          <p:cNvPr id="12" name="Picture 11"/>
          <p:cNvPicPr>
            <a:picLocks noChangeAspect="1"/>
          </p:cNvPicPr>
          <p:nvPr userDrawn="1"/>
        </p:nvPicPr>
        <p:blipFill rotWithShape="1">
          <a:blip r:embed="rId5" cstate="screen">
            <a:alphaModFix amt="15000"/>
            <a:extLst>
              <a:ext uri="{28A0092B-C50C-407E-A947-70E740481C1C}">
                <a14:useLocalDpi xmlns:a14="http://schemas.microsoft.com/office/drawing/2010/main"/>
              </a:ext>
            </a:extLst>
          </a:blip>
          <a:srcRect/>
          <a:stretch/>
        </p:blipFill>
        <p:spPr>
          <a:xfrm>
            <a:off x="3744311" y="-34903"/>
            <a:ext cx="8521580" cy="6513966"/>
          </a:xfrm>
          <a:prstGeom prst="rect">
            <a:avLst/>
          </a:prstGeom>
        </p:spPr>
      </p:pic>
      <p:sp>
        <p:nvSpPr>
          <p:cNvPr id="13" name="Rectangle 12"/>
          <p:cNvSpPr/>
          <p:nvPr userDrawn="1"/>
        </p:nvSpPr>
        <p:spPr bwMode="auto">
          <a:xfrm>
            <a:off x="3744311" y="-66911"/>
            <a:ext cx="7126889" cy="6529189"/>
          </a:xfrm>
          <a:prstGeom prst="rect">
            <a:avLst/>
          </a:prstGeom>
          <a:gradFill>
            <a:gsLst>
              <a:gs pos="0">
                <a:schemeClr val="bg1"/>
              </a:gs>
              <a:gs pos="100000">
                <a:schemeClr val="bg1">
                  <a:alpha val="0"/>
                </a:schemeClr>
              </a:gs>
            </a:gsLst>
            <a:lin ang="0" scaled="0"/>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108" charset="0"/>
              <a:ea typeface="ＭＳ Ｐゴシック" pitchFamily="-108" charset="-128"/>
              <a:cs typeface="ＭＳ Ｐゴシック" pitchFamily="-108" charset="-128"/>
            </a:endParaRPr>
          </a:p>
        </p:txBody>
      </p:sp>
    </p:spTree>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S Title Slide">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192000" cy="4037509"/>
          </a:xfrm>
          <a:prstGeom prst="rect">
            <a:avLst/>
          </a:prstGeom>
        </p:spPr>
      </p:pic>
      <p:sp>
        <p:nvSpPr>
          <p:cNvPr id="11" name="Rectangle 10"/>
          <p:cNvSpPr/>
          <p:nvPr userDrawn="1"/>
        </p:nvSpPr>
        <p:spPr bwMode="auto">
          <a:xfrm>
            <a:off x="7331677" y="4036541"/>
            <a:ext cx="4860323" cy="2440460"/>
          </a:xfrm>
          <a:prstGeom prst="rect">
            <a:avLst/>
          </a:prstGeom>
          <a:solidFill>
            <a:schemeClr val="bg1"/>
          </a:solid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bodyPr>
          <a:lstStyle/>
          <a:p>
            <a:pPr defTabSz="1219140" eaLnBrk="0" fontAlgn="base" hangingPunct="0">
              <a:spcBef>
                <a:spcPct val="0"/>
              </a:spcBef>
              <a:spcAft>
                <a:spcPct val="0"/>
              </a:spcAft>
            </a:pPr>
            <a:endParaRPr lang="en-US" sz="2400">
              <a:solidFill>
                <a:srgbClr val="5D5355"/>
              </a:solidFill>
              <a:latin typeface="Arial" pitchFamily="-108" charset="0"/>
              <a:ea typeface="ＭＳ Ｐゴシック" pitchFamily="-108" charset="-128"/>
              <a:cs typeface="ＭＳ Ｐゴシック" pitchFamily="-108" charset="-128"/>
            </a:endParaRPr>
          </a:p>
        </p:txBody>
      </p:sp>
      <p:sp>
        <p:nvSpPr>
          <p:cNvPr id="3" name="Rectangle 2"/>
          <p:cNvSpPr/>
          <p:nvPr userDrawn="1"/>
        </p:nvSpPr>
        <p:spPr bwMode="auto">
          <a:xfrm>
            <a:off x="0" y="4036539"/>
            <a:ext cx="7331676" cy="2440461"/>
          </a:xfrm>
          <a:prstGeom prst="rect">
            <a:avLst/>
          </a:prstGeom>
          <a:solidFill>
            <a:schemeClr val="bg1">
              <a:lumMod val="85000"/>
            </a:schemeClr>
          </a:solid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bodyPr>
          <a:lstStyle/>
          <a:p>
            <a:pPr defTabSz="1219140" eaLnBrk="0" fontAlgn="base" hangingPunct="0">
              <a:spcBef>
                <a:spcPct val="0"/>
              </a:spcBef>
              <a:spcAft>
                <a:spcPct val="0"/>
              </a:spcAft>
            </a:pPr>
            <a:endParaRPr lang="en-US" sz="2400">
              <a:solidFill>
                <a:srgbClr val="5D5355"/>
              </a:solidFill>
              <a:latin typeface="Arial" pitchFamily="-108" charset="0"/>
              <a:ea typeface="ＭＳ Ｐゴシック" pitchFamily="-108" charset="-128"/>
              <a:cs typeface="ＭＳ Ｐゴシック" pitchFamily="-108" charset="-128"/>
            </a:endParaRPr>
          </a:p>
        </p:txBody>
      </p:sp>
      <p:sp>
        <p:nvSpPr>
          <p:cNvPr id="23" name="Text Placeholder 16"/>
          <p:cNvSpPr>
            <a:spLocks noGrp="1"/>
          </p:cNvSpPr>
          <p:nvPr>
            <p:ph type="body" sz="quarter" idx="14" hasCustomPrompt="1"/>
          </p:nvPr>
        </p:nvSpPr>
        <p:spPr>
          <a:xfrm>
            <a:off x="774359" y="4590561"/>
            <a:ext cx="6260757" cy="443199"/>
          </a:xfrm>
        </p:spPr>
        <p:txBody>
          <a:bodyPr wrap="square" lIns="0" tIns="0" rIns="0" bIns="0" anchor="t" anchorCtr="0">
            <a:spAutoFit/>
          </a:bodyPr>
          <a:lstStyle>
            <a:lvl1pPr marL="0" indent="0">
              <a:lnSpc>
                <a:spcPct val="90000"/>
              </a:lnSpc>
              <a:spcBef>
                <a:spcPts val="0"/>
              </a:spcBef>
              <a:buFontTx/>
              <a:buNone/>
              <a:defRPr sz="3200" b="0" baseline="0">
                <a:solidFill>
                  <a:schemeClr val="accent1"/>
                </a:solidFill>
              </a:defRPr>
            </a:lvl1pPr>
          </a:lstStyle>
          <a:p>
            <a:pPr lvl="0"/>
            <a:r>
              <a:rPr lang="en-US" dirty="0"/>
              <a:t>Presentation Topic</a:t>
            </a:r>
          </a:p>
        </p:txBody>
      </p:sp>
      <p:sp>
        <p:nvSpPr>
          <p:cNvPr id="25" name="Text Placeholder 16"/>
          <p:cNvSpPr>
            <a:spLocks noGrp="1"/>
          </p:cNvSpPr>
          <p:nvPr>
            <p:ph type="body" sz="quarter" idx="16" hasCustomPrompt="1"/>
          </p:nvPr>
        </p:nvSpPr>
        <p:spPr>
          <a:xfrm>
            <a:off x="7674710" y="4595401"/>
            <a:ext cx="4121876" cy="328295"/>
          </a:xfrm>
        </p:spPr>
        <p:txBody>
          <a:bodyPr wrap="square" lIns="0" tIns="0" rIns="0" bIns="0" anchor="b" anchorCtr="0">
            <a:spAutoFit/>
          </a:bodyPr>
          <a:lstStyle>
            <a:lvl1pPr marL="0" indent="0" algn="l">
              <a:spcBef>
                <a:spcPts val="0"/>
              </a:spcBef>
              <a:buFontTx/>
              <a:buNone/>
              <a:defRPr sz="2133" b="1" baseline="0">
                <a:solidFill>
                  <a:schemeClr val="bg2">
                    <a:lumMod val="50000"/>
                  </a:schemeClr>
                </a:solidFill>
              </a:defRPr>
            </a:lvl1pPr>
          </a:lstStyle>
          <a:p>
            <a:pPr lvl="0"/>
            <a:r>
              <a:rPr lang="en-US" dirty="0"/>
              <a:t>Speaker Name</a:t>
            </a:r>
          </a:p>
        </p:txBody>
      </p:sp>
      <p:sp>
        <p:nvSpPr>
          <p:cNvPr id="26" name="Text Placeholder 16"/>
          <p:cNvSpPr>
            <a:spLocks noGrp="1"/>
          </p:cNvSpPr>
          <p:nvPr>
            <p:ph type="body" sz="quarter" idx="17" hasCustomPrompt="1"/>
          </p:nvPr>
        </p:nvSpPr>
        <p:spPr>
          <a:xfrm>
            <a:off x="7674710" y="4977815"/>
            <a:ext cx="4121876" cy="258532"/>
          </a:xfrm>
        </p:spPr>
        <p:txBody>
          <a:bodyPr wrap="square" lIns="0" tIns="0" rIns="0" bIns="0" anchor="t" anchorCtr="0">
            <a:spAutoFit/>
          </a:bodyPr>
          <a:lstStyle>
            <a:lvl1pPr marL="0" indent="0" algn="l">
              <a:lnSpc>
                <a:spcPct val="90000"/>
              </a:lnSpc>
              <a:spcBef>
                <a:spcPts val="0"/>
              </a:spcBef>
              <a:buFontTx/>
              <a:buNone/>
              <a:defRPr sz="1867" b="0" baseline="0">
                <a:solidFill>
                  <a:schemeClr val="bg2">
                    <a:lumMod val="50000"/>
                  </a:schemeClr>
                </a:solidFill>
              </a:defRPr>
            </a:lvl1pPr>
          </a:lstStyle>
          <a:p>
            <a:pPr lvl="0"/>
            <a:r>
              <a:rPr lang="en-US" dirty="0"/>
              <a:t>Speaker Title</a:t>
            </a:r>
          </a:p>
        </p:txBody>
      </p:sp>
      <p:pic>
        <p:nvPicPr>
          <p:cNvPr id="2" name="Picture 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391304" y="198640"/>
            <a:ext cx="5462692" cy="1256632"/>
          </a:xfrm>
          <a:prstGeom prst="rect">
            <a:avLst/>
          </a:prstGeom>
        </p:spPr>
      </p:pic>
      <p:sp>
        <p:nvSpPr>
          <p:cNvPr id="21" name="Rectangle 20"/>
          <p:cNvSpPr/>
          <p:nvPr userDrawn="1"/>
        </p:nvSpPr>
        <p:spPr bwMode="auto">
          <a:xfrm>
            <a:off x="1" y="4036539"/>
            <a:ext cx="12192000" cy="87228"/>
          </a:xfrm>
          <a:prstGeom prst="rect">
            <a:avLst/>
          </a:prstGeom>
          <a:solidFill>
            <a:srgbClr val="00B0F0"/>
          </a:solid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bodyPr>
          <a:lstStyle/>
          <a:p>
            <a:pPr defTabSz="1219140" eaLnBrk="0" fontAlgn="base" hangingPunct="0">
              <a:spcBef>
                <a:spcPct val="0"/>
              </a:spcBef>
              <a:spcAft>
                <a:spcPct val="0"/>
              </a:spcAft>
            </a:pPr>
            <a:endParaRPr lang="en-US" sz="2400">
              <a:solidFill>
                <a:srgbClr val="5D5355"/>
              </a:solidFill>
              <a:latin typeface="Arial" pitchFamily="-108" charset="0"/>
              <a:ea typeface="ＭＳ Ｐゴシック" pitchFamily="-108" charset="-128"/>
              <a:cs typeface="ＭＳ Ｐゴシック" pitchFamily="-108" charset="-128"/>
            </a:endParaRPr>
          </a:p>
        </p:txBody>
      </p:sp>
      <p:sp>
        <p:nvSpPr>
          <p:cNvPr id="12" name="Text Placeholder 16"/>
          <p:cNvSpPr>
            <a:spLocks noGrp="1"/>
          </p:cNvSpPr>
          <p:nvPr>
            <p:ph type="body" sz="quarter" idx="15" hasCustomPrompt="1"/>
          </p:nvPr>
        </p:nvSpPr>
        <p:spPr>
          <a:xfrm>
            <a:off x="797560" y="5088184"/>
            <a:ext cx="6243320" cy="609600"/>
          </a:xfrm>
        </p:spPr>
        <p:txBody>
          <a:bodyPr lIns="0" tIns="0" rIns="0" bIns="0"/>
          <a:lstStyle>
            <a:lvl1pPr marL="0" indent="0">
              <a:buFontTx/>
              <a:buNone/>
              <a:defRPr sz="2133" b="0">
                <a:solidFill>
                  <a:schemeClr val="tx1">
                    <a:lumMod val="50000"/>
                    <a:lumOff val="50000"/>
                  </a:schemeClr>
                </a:solidFill>
              </a:defRPr>
            </a:lvl1pPr>
          </a:lstStyle>
          <a:p>
            <a:pPr lvl="0"/>
            <a:r>
              <a:rPr lang="en-US" dirty="0"/>
              <a:t>Additional Details</a:t>
            </a:r>
          </a:p>
        </p:txBody>
      </p:sp>
      <p:sp>
        <p:nvSpPr>
          <p:cNvPr id="4" name="Rectangle 3"/>
          <p:cNvSpPr/>
          <p:nvPr userDrawn="1"/>
        </p:nvSpPr>
        <p:spPr bwMode="auto">
          <a:xfrm>
            <a:off x="0" y="6477000"/>
            <a:ext cx="12192000" cy="381000"/>
          </a:xfrm>
          <a:prstGeom prst="rect">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108" charset="0"/>
              <a:ea typeface="ＭＳ Ｐゴシック" pitchFamily="-108" charset="-128"/>
              <a:cs typeface="ＭＳ Ｐゴシック" pitchFamily="-108" charset="-128"/>
            </a:endParaRPr>
          </a:p>
        </p:txBody>
      </p:sp>
    </p:spTree>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losing slide w contact info">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 y="-46256"/>
            <a:ext cx="12192000" cy="6523255"/>
          </a:xfrm>
          <a:prstGeom prst="rect">
            <a:avLst/>
          </a:prstGeom>
        </p:spPr>
      </p:pic>
      <p:sp>
        <p:nvSpPr>
          <p:cNvPr id="18" name="Rectangle 17"/>
          <p:cNvSpPr/>
          <p:nvPr userDrawn="1"/>
        </p:nvSpPr>
        <p:spPr bwMode="auto">
          <a:xfrm>
            <a:off x="-14904" y="-36965"/>
            <a:ext cx="12221807" cy="6513964"/>
          </a:xfrm>
          <a:prstGeom prst="rect">
            <a:avLst/>
          </a:prstGeom>
          <a:gradFill>
            <a:gsLst>
              <a:gs pos="0">
                <a:schemeClr val="accent3">
                  <a:lumMod val="75000"/>
                </a:schemeClr>
              </a:gs>
              <a:gs pos="100000">
                <a:schemeClr val="accent3">
                  <a:alpha val="27000"/>
                  <a:lumMod val="93000"/>
                  <a:lumOff val="7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108" charset="0"/>
              <a:ea typeface="ＭＳ Ｐゴシック" pitchFamily="-108" charset="-128"/>
              <a:cs typeface="ＭＳ Ｐゴシック" pitchFamily="-108" charset="-128"/>
            </a:endParaRPr>
          </a:p>
        </p:txBody>
      </p:sp>
      <p:pic>
        <p:nvPicPr>
          <p:cNvPr id="10" name="Picture 9"/>
          <p:cNvPicPr>
            <a:picLocks noChangeAspect="1"/>
          </p:cNvPicPr>
          <p:nvPr userDrawn="1"/>
        </p:nvPicPr>
        <p:blipFill>
          <a:blip r:embed="rId3" cstate="screen">
            <a:alphaModFix amt="31000"/>
            <a:extLst>
              <a:ext uri="{BEBA8EAE-BF5A-486C-A8C5-ECC9F3942E4B}">
                <a14:imgProps xmlns:a14="http://schemas.microsoft.com/office/drawing/2010/main">
                  <a14:imgLayer r:embed="rId4">
                    <a14:imgEffect>
                      <a14:colorTemperature colorTemp="5500"/>
                    </a14:imgEffect>
                  </a14:imgLayer>
                </a14:imgProps>
              </a:ext>
              <a:ext uri="{28A0092B-C50C-407E-A947-70E740481C1C}">
                <a14:useLocalDpi xmlns:a14="http://schemas.microsoft.com/office/drawing/2010/main"/>
              </a:ext>
            </a:extLst>
          </a:blip>
          <a:stretch>
            <a:fillRect/>
          </a:stretch>
        </p:blipFill>
        <p:spPr>
          <a:xfrm>
            <a:off x="-29808" y="-46256"/>
            <a:ext cx="12221808" cy="6513964"/>
          </a:xfrm>
          <a:prstGeom prst="rect">
            <a:avLst/>
          </a:prstGeom>
          <a:noFill/>
        </p:spPr>
      </p:pic>
      <p:sp>
        <p:nvSpPr>
          <p:cNvPr id="8" name="Rectangle 7"/>
          <p:cNvSpPr/>
          <p:nvPr userDrawn="1"/>
        </p:nvSpPr>
        <p:spPr bwMode="auto">
          <a:xfrm>
            <a:off x="0" y="6477000"/>
            <a:ext cx="12192000" cy="381000"/>
          </a:xfrm>
          <a:prstGeom prst="rect">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108" charset="0"/>
              <a:ea typeface="ＭＳ Ｐゴシック" pitchFamily="-108" charset="-128"/>
              <a:cs typeface="ＭＳ Ｐゴシック" pitchFamily="-108" charset="-128"/>
            </a:endParaRPr>
          </a:p>
        </p:txBody>
      </p:sp>
      <p:sp>
        <p:nvSpPr>
          <p:cNvPr id="16" name="TextBox 1"/>
          <p:cNvSpPr txBox="1"/>
          <p:nvPr userDrawn="1"/>
        </p:nvSpPr>
        <p:spPr>
          <a:xfrm>
            <a:off x="3491383" y="2387323"/>
            <a:ext cx="5209237" cy="1077218"/>
          </a:xfrm>
          <a:prstGeom prst="rect">
            <a:avLst/>
          </a:prstGeom>
          <a:noFill/>
        </p:spPr>
        <p:txBody>
          <a:bodyPr wrap="square" rtlCol="0" anchor="b" anchorCtr="0">
            <a:spAutoFit/>
          </a:bodyPr>
          <a:lstStyle>
            <a:defPPr>
              <a:defRPr lang="en-US"/>
            </a:defPPr>
            <a:lvl1pPr algn="l" rtl="0" eaLnBrk="0" fontAlgn="base" hangingPunct="0">
              <a:spcBef>
                <a:spcPct val="0"/>
              </a:spcBef>
              <a:spcAft>
                <a:spcPct val="0"/>
              </a:spcAft>
              <a:defRPr sz="200" kern="1200">
                <a:solidFill>
                  <a:schemeClr val="tx1"/>
                </a:solidFill>
                <a:latin typeface="Arial" charset="0"/>
                <a:ea typeface="ＭＳ Ｐゴシック" pitchFamily="34" charset="-128"/>
                <a:cs typeface="+mn-cs"/>
              </a:defRPr>
            </a:lvl1pPr>
            <a:lvl2pPr marL="457200" algn="l" rtl="0" eaLnBrk="0" fontAlgn="base" hangingPunct="0">
              <a:spcBef>
                <a:spcPct val="0"/>
              </a:spcBef>
              <a:spcAft>
                <a:spcPct val="0"/>
              </a:spcAft>
              <a:defRPr sz="200" kern="1200">
                <a:solidFill>
                  <a:schemeClr val="tx1"/>
                </a:solidFill>
                <a:latin typeface="Arial" charset="0"/>
                <a:ea typeface="ＭＳ Ｐゴシック" pitchFamily="34" charset="-128"/>
                <a:cs typeface="+mn-cs"/>
              </a:defRPr>
            </a:lvl2pPr>
            <a:lvl3pPr marL="914400" algn="l" rtl="0" eaLnBrk="0" fontAlgn="base" hangingPunct="0">
              <a:spcBef>
                <a:spcPct val="0"/>
              </a:spcBef>
              <a:spcAft>
                <a:spcPct val="0"/>
              </a:spcAft>
              <a:defRPr sz="200" kern="1200">
                <a:solidFill>
                  <a:schemeClr val="tx1"/>
                </a:solidFill>
                <a:latin typeface="Arial" charset="0"/>
                <a:ea typeface="ＭＳ Ｐゴシック" pitchFamily="34" charset="-128"/>
                <a:cs typeface="+mn-cs"/>
              </a:defRPr>
            </a:lvl3pPr>
            <a:lvl4pPr marL="1371600" algn="l" rtl="0" eaLnBrk="0" fontAlgn="base" hangingPunct="0">
              <a:spcBef>
                <a:spcPct val="0"/>
              </a:spcBef>
              <a:spcAft>
                <a:spcPct val="0"/>
              </a:spcAft>
              <a:defRPr sz="200" kern="1200">
                <a:solidFill>
                  <a:schemeClr val="tx1"/>
                </a:solidFill>
                <a:latin typeface="Arial" charset="0"/>
                <a:ea typeface="ＭＳ Ｐゴシック" pitchFamily="34" charset="-128"/>
                <a:cs typeface="+mn-cs"/>
              </a:defRPr>
            </a:lvl4pPr>
            <a:lvl5pPr marL="1828800" algn="l" rtl="0" eaLnBrk="0" fontAlgn="base" hangingPunct="0">
              <a:spcBef>
                <a:spcPct val="0"/>
              </a:spcBef>
              <a:spcAft>
                <a:spcPct val="0"/>
              </a:spcAft>
              <a:defRPr sz="200" kern="1200">
                <a:solidFill>
                  <a:schemeClr val="tx1"/>
                </a:solidFill>
                <a:latin typeface="Arial" charset="0"/>
                <a:ea typeface="ＭＳ Ｐゴシック" pitchFamily="34" charset="-128"/>
                <a:cs typeface="+mn-cs"/>
              </a:defRPr>
            </a:lvl5pPr>
            <a:lvl6pPr marL="2286000" algn="l" defTabSz="914400" rtl="0" eaLnBrk="1" latinLnBrk="0" hangingPunct="1">
              <a:defRPr sz="200" kern="1200">
                <a:solidFill>
                  <a:schemeClr val="tx1"/>
                </a:solidFill>
                <a:latin typeface="Arial" charset="0"/>
                <a:ea typeface="ＭＳ Ｐゴシック" pitchFamily="34" charset="-128"/>
                <a:cs typeface="+mn-cs"/>
              </a:defRPr>
            </a:lvl6pPr>
            <a:lvl7pPr marL="2743200" algn="l" defTabSz="914400" rtl="0" eaLnBrk="1" latinLnBrk="0" hangingPunct="1">
              <a:defRPr sz="200" kern="1200">
                <a:solidFill>
                  <a:schemeClr val="tx1"/>
                </a:solidFill>
                <a:latin typeface="Arial" charset="0"/>
                <a:ea typeface="ＭＳ Ｐゴシック" pitchFamily="34" charset="-128"/>
                <a:cs typeface="+mn-cs"/>
              </a:defRPr>
            </a:lvl7pPr>
            <a:lvl8pPr marL="3200400" algn="l" defTabSz="914400" rtl="0" eaLnBrk="1" latinLnBrk="0" hangingPunct="1">
              <a:defRPr sz="200" kern="1200">
                <a:solidFill>
                  <a:schemeClr val="tx1"/>
                </a:solidFill>
                <a:latin typeface="Arial" charset="0"/>
                <a:ea typeface="ＭＳ Ｐゴシック" pitchFamily="34" charset="-128"/>
                <a:cs typeface="+mn-cs"/>
              </a:defRPr>
            </a:lvl8pPr>
            <a:lvl9pPr marL="3657600" algn="l" defTabSz="914400" rtl="0" eaLnBrk="1" latinLnBrk="0" hangingPunct="1">
              <a:defRPr sz="200" kern="1200">
                <a:solidFill>
                  <a:schemeClr val="tx1"/>
                </a:solidFill>
                <a:latin typeface="Arial" charset="0"/>
                <a:ea typeface="ＭＳ Ｐゴシック" pitchFamily="34" charset="-128"/>
                <a:cs typeface="+mn-cs"/>
              </a:defRPr>
            </a:lvl9pPr>
          </a:lstStyle>
          <a:p>
            <a:pPr algn="ctr"/>
            <a:r>
              <a:rPr lang="en-US" sz="6400" i="1" dirty="0">
                <a:solidFill>
                  <a:srgbClr val="FFFFFF"/>
                </a:solidFill>
                <a:latin typeface="Calibri" panose="020F0502020204030204" pitchFamily="34" charset="0"/>
                <a:cs typeface="Calibri" panose="020F0502020204030204" pitchFamily="34" charset="0"/>
              </a:rPr>
              <a:t>Thank You</a:t>
            </a:r>
          </a:p>
        </p:txBody>
      </p:sp>
      <p:pic>
        <p:nvPicPr>
          <p:cNvPr id="15" name="Picture 14"/>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7862279" y="689932"/>
            <a:ext cx="3727677" cy="857511"/>
          </a:xfrm>
          <a:prstGeom prst="rect">
            <a:avLst/>
          </a:prstGeom>
        </p:spPr>
      </p:pic>
      <p:sp>
        <p:nvSpPr>
          <p:cNvPr id="3" name="Text Placeholder 2"/>
          <p:cNvSpPr>
            <a:spLocks noGrp="1"/>
          </p:cNvSpPr>
          <p:nvPr>
            <p:ph type="body" sz="quarter" idx="10" hasCustomPrompt="1"/>
          </p:nvPr>
        </p:nvSpPr>
        <p:spPr>
          <a:xfrm>
            <a:off x="5455405" y="4012157"/>
            <a:ext cx="5990511" cy="647481"/>
          </a:xfrm>
        </p:spPr>
        <p:txBody>
          <a:bodyPr>
            <a:normAutofit/>
          </a:bodyPr>
          <a:lstStyle>
            <a:lvl1pPr marL="0" indent="0" algn="r">
              <a:buFontTx/>
              <a:buNone/>
              <a:defRPr sz="4000">
                <a:solidFill>
                  <a:schemeClr val="bg1"/>
                </a:solidFill>
              </a:defRPr>
            </a:lvl1pPr>
          </a:lstStyle>
          <a:p>
            <a:pPr lvl="0"/>
            <a:r>
              <a:rPr lang="en-US" dirty="0"/>
              <a:t>Your Name</a:t>
            </a:r>
          </a:p>
        </p:txBody>
      </p:sp>
      <p:sp>
        <p:nvSpPr>
          <p:cNvPr id="5" name="Text Placeholder 4"/>
          <p:cNvSpPr>
            <a:spLocks noGrp="1"/>
          </p:cNvSpPr>
          <p:nvPr>
            <p:ph type="body" sz="quarter" idx="11" hasCustomPrompt="1"/>
          </p:nvPr>
        </p:nvSpPr>
        <p:spPr>
          <a:xfrm>
            <a:off x="5455405" y="4791819"/>
            <a:ext cx="5990511" cy="857519"/>
          </a:xfrm>
        </p:spPr>
        <p:txBody>
          <a:bodyPr>
            <a:normAutofit/>
          </a:bodyPr>
          <a:lstStyle>
            <a:lvl1pPr marL="0" indent="0" algn="r">
              <a:buFontTx/>
              <a:buNone/>
              <a:defRPr sz="2400" i="1">
                <a:solidFill>
                  <a:schemeClr val="bg1"/>
                </a:solidFill>
              </a:defRPr>
            </a:lvl1pPr>
          </a:lstStyle>
          <a:p>
            <a:pPr lvl="0"/>
            <a:r>
              <a:rPr lang="en-US" dirty="0"/>
              <a:t>Your.Name@CommScope.com</a:t>
            </a:r>
          </a:p>
          <a:p>
            <a:pPr lvl="0"/>
            <a:r>
              <a:rPr lang="en-US" dirty="0"/>
              <a:t>Mobile: 000-000-0000</a:t>
            </a:r>
          </a:p>
        </p:txBody>
      </p:sp>
    </p:spTree>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6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4941339"/>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Rev-It-Up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850392" y="1512356"/>
            <a:ext cx="10808208" cy="4661526"/>
          </a:xfrm>
        </p:spPr>
        <p:txBody>
          <a:bodyPr/>
          <a:lstStyle>
            <a:lvl1pPr>
              <a:lnSpc>
                <a:spcPct val="90000"/>
              </a:lnSpc>
              <a:spcAft>
                <a:spcPts val="1200"/>
              </a:spcAft>
              <a:defRPr/>
            </a:lvl1pPr>
            <a:lvl2pPr>
              <a:lnSpc>
                <a:spcPct val="90000"/>
              </a:lnSpc>
              <a:spcAft>
                <a:spcPts val="1200"/>
              </a:spcAft>
              <a:defRPr/>
            </a:lvl2pPr>
            <a:lvl3pPr>
              <a:lnSpc>
                <a:spcPct val="90000"/>
              </a:lnSpc>
              <a:spcAft>
                <a:spcPts val="1200"/>
              </a:spcAft>
              <a:defRPr/>
            </a:lvl3pPr>
            <a:lvl4pPr>
              <a:lnSpc>
                <a:spcPct val="90000"/>
              </a:lnSpc>
              <a:spcAft>
                <a:spcPts val="1200"/>
              </a:spcAft>
              <a:defRPr/>
            </a:lvl4pPr>
            <a:lvl5pPr>
              <a:lnSpc>
                <a:spcPct val="90000"/>
              </a:lnSpc>
              <a:spcAft>
                <a:spcPts val="1200"/>
              </a:spcAf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itle 4"/>
          <p:cNvSpPr>
            <a:spLocks noGrp="1"/>
          </p:cNvSpPr>
          <p:nvPr>
            <p:ph type="title"/>
          </p:nvPr>
        </p:nvSpPr>
        <p:spPr>
          <a:xfrm>
            <a:off x="460078" y="361653"/>
            <a:ext cx="9714436" cy="939113"/>
          </a:xfrm>
        </p:spPr>
        <p:txBody>
          <a:bodyPr/>
          <a:lstStyle/>
          <a:p>
            <a:r>
              <a:rPr lang="en-US" dirty="0"/>
              <a:t>Click to edit Master title style</a:t>
            </a:r>
          </a:p>
        </p:txBody>
      </p:sp>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48686" y="253473"/>
            <a:ext cx="1610190" cy="942315"/>
          </a:xfrm>
          <a:prstGeom prst="rect">
            <a:avLst/>
          </a:prstGeom>
        </p:spPr>
      </p:pic>
    </p:spTree>
    <p:extLst>
      <p:ext uri="{BB962C8B-B14F-4D97-AF65-F5344CB8AC3E}">
        <p14:creationId xmlns:p14="http://schemas.microsoft.com/office/powerpoint/2010/main" val="1245404338"/>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With Cyan Section Title">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lnSpc>
                <a:spcPct val="90000"/>
              </a:lnSpc>
              <a:spcAft>
                <a:spcPts val="1200"/>
              </a:spcAft>
              <a:defRPr/>
            </a:lvl1pPr>
            <a:lvl2pPr>
              <a:lnSpc>
                <a:spcPct val="90000"/>
              </a:lnSpc>
              <a:spcAft>
                <a:spcPts val="1200"/>
              </a:spcAft>
              <a:defRPr/>
            </a:lvl2pPr>
            <a:lvl3pPr>
              <a:lnSpc>
                <a:spcPct val="90000"/>
              </a:lnSpc>
              <a:spcAft>
                <a:spcPts val="1200"/>
              </a:spcAft>
              <a:defRPr/>
            </a:lvl3pPr>
            <a:lvl4pPr>
              <a:lnSpc>
                <a:spcPct val="90000"/>
              </a:lnSpc>
              <a:spcAft>
                <a:spcPts val="1200"/>
              </a:spcAft>
              <a:defRPr/>
            </a:lvl4pPr>
            <a:lvl5pPr>
              <a:lnSpc>
                <a:spcPct val="90000"/>
              </a:lnSpc>
              <a:spcAft>
                <a:spcPts val="1200"/>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p:cNvSpPr>
            <a:spLocks noGrp="1"/>
          </p:cNvSpPr>
          <p:nvPr>
            <p:ph type="title"/>
          </p:nvPr>
        </p:nvSpPr>
        <p:spPr/>
        <p:txBody>
          <a:bodyPr anchor="ctr"/>
          <a:lstStyle>
            <a:lvl1pPr>
              <a:defRPr sz="3600"/>
            </a:lvl1pPr>
          </a:lstStyle>
          <a:p>
            <a:r>
              <a:rPr lang="en-US" dirty="0"/>
              <a:t>Click to edit Master title style</a:t>
            </a:r>
          </a:p>
        </p:txBody>
      </p:sp>
      <p:sp>
        <p:nvSpPr>
          <p:cNvPr id="6" name="Text Placeholder 11"/>
          <p:cNvSpPr txBox="1">
            <a:spLocks/>
          </p:cNvSpPr>
          <p:nvPr userDrawn="1"/>
        </p:nvSpPr>
        <p:spPr>
          <a:xfrm>
            <a:off x="0" y="0"/>
            <a:ext cx="12192000" cy="422963"/>
          </a:xfrm>
          <a:prstGeom prst="rect">
            <a:avLst/>
          </a:prstGeom>
          <a:solidFill>
            <a:schemeClr val="accent3"/>
          </a:solidFill>
        </p:spPr>
        <p:txBody>
          <a:bodyPr anchor="ctr" anchorCtr="0">
            <a:normAutofit/>
          </a:bodyPr>
          <a:lstStyle>
            <a:lvl1pPr marL="228600" indent="0" algn="l" defTabSz="914400" rtl="0" eaLnBrk="1" latinLnBrk="0" hangingPunct="1">
              <a:lnSpc>
                <a:spcPct val="90000"/>
              </a:lnSpc>
              <a:spcBef>
                <a:spcPts val="1000"/>
              </a:spcBef>
              <a:buFont typeface="Arial"/>
              <a:buNone/>
              <a:defRPr sz="2000" b="1"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endParaRPr lang="en-US" dirty="0">
              <a:solidFill>
                <a:srgbClr val="FFFFFF"/>
              </a:solidFill>
            </a:endParaRPr>
          </a:p>
        </p:txBody>
      </p:sp>
      <p:sp>
        <p:nvSpPr>
          <p:cNvPr id="7" name="Text Placeholder 3"/>
          <p:cNvSpPr>
            <a:spLocks noGrp="1"/>
          </p:cNvSpPr>
          <p:nvPr>
            <p:ph type="body" sz="quarter" idx="10" hasCustomPrompt="1"/>
          </p:nvPr>
        </p:nvSpPr>
        <p:spPr>
          <a:xfrm>
            <a:off x="460078" y="0"/>
            <a:ext cx="11198522" cy="420624"/>
          </a:xfrm>
        </p:spPr>
        <p:txBody>
          <a:bodyPr anchor="ctr">
            <a:normAutofit/>
          </a:bodyPr>
          <a:lstStyle>
            <a:lvl1pPr marL="0" indent="0">
              <a:buNone/>
              <a:defRPr sz="2000" b="1" baseline="0">
                <a:solidFill>
                  <a:schemeClr val="bg1"/>
                </a:solidFill>
              </a:defRPr>
            </a:lvl1pPr>
          </a:lstStyle>
          <a:p>
            <a:pPr lvl="0"/>
            <a:r>
              <a:rPr lang="en-US" dirty="0"/>
              <a:t>SECTION TITLE HERE</a:t>
            </a:r>
          </a:p>
        </p:txBody>
      </p:sp>
    </p:spTree>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With Dark Blue Section Title">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lnSpc>
                <a:spcPct val="90000"/>
              </a:lnSpc>
              <a:spcAft>
                <a:spcPts val="1200"/>
              </a:spcAft>
              <a:defRPr/>
            </a:lvl1pPr>
            <a:lvl2pPr>
              <a:lnSpc>
                <a:spcPct val="90000"/>
              </a:lnSpc>
              <a:spcAft>
                <a:spcPts val="1200"/>
              </a:spcAft>
              <a:defRPr/>
            </a:lvl2pPr>
            <a:lvl3pPr>
              <a:lnSpc>
                <a:spcPct val="90000"/>
              </a:lnSpc>
              <a:spcAft>
                <a:spcPts val="1200"/>
              </a:spcAft>
              <a:defRPr/>
            </a:lvl3pPr>
            <a:lvl4pPr>
              <a:lnSpc>
                <a:spcPct val="90000"/>
              </a:lnSpc>
              <a:spcAft>
                <a:spcPts val="1200"/>
              </a:spcAft>
              <a:defRPr/>
            </a:lvl4pPr>
            <a:lvl5pPr>
              <a:lnSpc>
                <a:spcPct val="90000"/>
              </a:lnSpc>
              <a:spcAft>
                <a:spcPts val="1200"/>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p:cNvSpPr>
            <a:spLocks noGrp="1"/>
          </p:cNvSpPr>
          <p:nvPr>
            <p:ph type="title"/>
          </p:nvPr>
        </p:nvSpPr>
        <p:spPr/>
        <p:txBody>
          <a:bodyPr anchor="ctr"/>
          <a:lstStyle>
            <a:lvl1pPr>
              <a:defRPr sz="3600"/>
            </a:lvl1pPr>
          </a:lstStyle>
          <a:p>
            <a:r>
              <a:rPr lang="en-US" dirty="0"/>
              <a:t>Click to edit Master title style</a:t>
            </a:r>
          </a:p>
        </p:txBody>
      </p:sp>
      <p:sp>
        <p:nvSpPr>
          <p:cNvPr id="6" name="Text Placeholder 11"/>
          <p:cNvSpPr txBox="1">
            <a:spLocks/>
          </p:cNvSpPr>
          <p:nvPr userDrawn="1"/>
        </p:nvSpPr>
        <p:spPr>
          <a:xfrm>
            <a:off x="0" y="0"/>
            <a:ext cx="12192000" cy="422963"/>
          </a:xfrm>
          <a:prstGeom prst="rect">
            <a:avLst/>
          </a:prstGeom>
          <a:solidFill>
            <a:schemeClr val="accent1"/>
          </a:solidFill>
        </p:spPr>
        <p:txBody>
          <a:bodyPr anchor="ctr" anchorCtr="0">
            <a:normAutofit/>
          </a:bodyPr>
          <a:lstStyle>
            <a:lvl1pPr marL="228600" indent="0" algn="l" defTabSz="914400" rtl="0" eaLnBrk="1" latinLnBrk="0" hangingPunct="1">
              <a:lnSpc>
                <a:spcPct val="90000"/>
              </a:lnSpc>
              <a:spcBef>
                <a:spcPts val="1000"/>
              </a:spcBef>
              <a:buFont typeface="Arial"/>
              <a:buNone/>
              <a:defRPr sz="2000" b="1"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endParaRPr lang="en-US" dirty="0">
              <a:solidFill>
                <a:srgbClr val="FFFFFF"/>
              </a:solidFill>
            </a:endParaRPr>
          </a:p>
        </p:txBody>
      </p:sp>
      <p:sp>
        <p:nvSpPr>
          <p:cNvPr id="7" name="Text Placeholder 3"/>
          <p:cNvSpPr>
            <a:spLocks noGrp="1"/>
          </p:cNvSpPr>
          <p:nvPr>
            <p:ph type="body" sz="quarter" idx="10" hasCustomPrompt="1"/>
          </p:nvPr>
        </p:nvSpPr>
        <p:spPr>
          <a:xfrm>
            <a:off x="460078" y="0"/>
            <a:ext cx="11198522" cy="420624"/>
          </a:xfrm>
        </p:spPr>
        <p:txBody>
          <a:bodyPr anchor="ctr">
            <a:normAutofit/>
          </a:bodyPr>
          <a:lstStyle>
            <a:lvl1pPr marL="0" indent="0">
              <a:buNone/>
              <a:defRPr sz="2000" b="1" baseline="0">
                <a:solidFill>
                  <a:schemeClr val="bg1"/>
                </a:solidFill>
              </a:defRPr>
            </a:lvl1pPr>
          </a:lstStyle>
          <a:p>
            <a:pPr lvl="0"/>
            <a:r>
              <a:rPr lang="en-US" dirty="0"/>
              <a:t>SECTION TITLE HERE</a:t>
            </a:r>
          </a:p>
        </p:txBody>
      </p:sp>
    </p:spTree>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with Gray Section Title">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lnSpc>
                <a:spcPct val="90000"/>
              </a:lnSpc>
              <a:spcAft>
                <a:spcPts val="1200"/>
              </a:spcAft>
              <a:defRPr/>
            </a:lvl1pPr>
            <a:lvl2pPr>
              <a:lnSpc>
                <a:spcPct val="90000"/>
              </a:lnSpc>
              <a:spcAft>
                <a:spcPts val="1200"/>
              </a:spcAft>
              <a:defRPr/>
            </a:lvl2pPr>
            <a:lvl3pPr>
              <a:lnSpc>
                <a:spcPct val="90000"/>
              </a:lnSpc>
              <a:spcAft>
                <a:spcPts val="1200"/>
              </a:spcAft>
              <a:defRPr/>
            </a:lvl3pPr>
            <a:lvl4pPr>
              <a:lnSpc>
                <a:spcPct val="90000"/>
              </a:lnSpc>
              <a:spcAft>
                <a:spcPts val="1200"/>
              </a:spcAft>
              <a:defRPr/>
            </a:lvl4pPr>
            <a:lvl5pPr>
              <a:lnSpc>
                <a:spcPct val="90000"/>
              </a:lnSpc>
              <a:spcAft>
                <a:spcPts val="1200"/>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p:cNvSpPr>
            <a:spLocks noGrp="1"/>
          </p:cNvSpPr>
          <p:nvPr>
            <p:ph type="title"/>
          </p:nvPr>
        </p:nvSpPr>
        <p:spPr/>
        <p:txBody>
          <a:bodyPr anchor="ctr"/>
          <a:lstStyle>
            <a:lvl1pPr>
              <a:defRPr sz="3600"/>
            </a:lvl1pPr>
          </a:lstStyle>
          <a:p>
            <a:r>
              <a:rPr lang="en-US" dirty="0"/>
              <a:t>Click to edit Master title style</a:t>
            </a:r>
          </a:p>
        </p:txBody>
      </p:sp>
      <p:sp>
        <p:nvSpPr>
          <p:cNvPr id="6" name="Text Placeholder 11"/>
          <p:cNvSpPr txBox="1">
            <a:spLocks/>
          </p:cNvSpPr>
          <p:nvPr userDrawn="1"/>
        </p:nvSpPr>
        <p:spPr>
          <a:xfrm>
            <a:off x="0" y="0"/>
            <a:ext cx="12192000" cy="422963"/>
          </a:xfrm>
          <a:prstGeom prst="rect">
            <a:avLst/>
          </a:prstGeom>
          <a:solidFill>
            <a:schemeClr val="tx1">
              <a:lumMod val="50000"/>
              <a:lumOff val="50000"/>
            </a:schemeClr>
          </a:solidFill>
        </p:spPr>
        <p:txBody>
          <a:bodyPr anchor="ctr" anchorCtr="0">
            <a:normAutofit/>
          </a:bodyPr>
          <a:lstStyle>
            <a:lvl1pPr marL="228600" indent="0" algn="l" defTabSz="914400" rtl="0" eaLnBrk="1" latinLnBrk="0" hangingPunct="1">
              <a:lnSpc>
                <a:spcPct val="90000"/>
              </a:lnSpc>
              <a:spcBef>
                <a:spcPts val="1000"/>
              </a:spcBef>
              <a:buFont typeface="Arial"/>
              <a:buNone/>
              <a:defRPr sz="2000" b="1"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endParaRPr lang="en-US" dirty="0">
              <a:solidFill>
                <a:srgbClr val="FFFFFF"/>
              </a:solidFill>
            </a:endParaRPr>
          </a:p>
        </p:txBody>
      </p:sp>
      <p:sp>
        <p:nvSpPr>
          <p:cNvPr id="7" name="Text Placeholder 3"/>
          <p:cNvSpPr>
            <a:spLocks noGrp="1"/>
          </p:cNvSpPr>
          <p:nvPr>
            <p:ph type="body" sz="quarter" idx="10" hasCustomPrompt="1"/>
          </p:nvPr>
        </p:nvSpPr>
        <p:spPr>
          <a:xfrm>
            <a:off x="460078" y="0"/>
            <a:ext cx="11198522" cy="420624"/>
          </a:xfrm>
        </p:spPr>
        <p:txBody>
          <a:bodyPr anchor="ctr">
            <a:normAutofit/>
          </a:bodyPr>
          <a:lstStyle>
            <a:lvl1pPr marL="0" indent="0">
              <a:buNone/>
              <a:defRPr sz="2000" b="1" baseline="0">
                <a:solidFill>
                  <a:schemeClr val="bg1"/>
                </a:solidFill>
              </a:defRPr>
            </a:lvl1pPr>
          </a:lstStyle>
          <a:p>
            <a:pPr lvl="0"/>
            <a:r>
              <a:rPr lang="en-US" dirty="0"/>
              <a:t>SECTION TITLE HERE</a:t>
            </a:r>
          </a:p>
        </p:txBody>
      </p:sp>
    </p:spTree>
    <p:extLst>
      <p:ext uri="{BB962C8B-B14F-4D97-AF65-F5344CB8AC3E}">
        <p14:creationId xmlns:p14="http://schemas.microsoft.com/office/powerpoint/2010/main" val="2648113586"/>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96063453"/>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5_Title Only">
    <p:spTree>
      <p:nvGrpSpPr>
        <p:cNvPr id="1" name=""/>
        <p:cNvGrpSpPr/>
        <p:nvPr/>
      </p:nvGrpSpPr>
      <p:grpSpPr>
        <a:xfrm>
          <a:off x="0" y="0"/>
          <a:ext cx="0" cy="0"/>
          <a:chOff x="0" y="0"/>
          <a:chExt cx="0" cy="0"/>
        </a:xfrm>
      </p:grpSpPr>
      <p:sp>
        <p:nvSpPr>
          <p:cNvPr id="3" name="Rectangle 2"/>
          <p:cNvSpPr/>
          <p:nvPr userDrawn="1"/>
        </p:nvSpPr>
        <p:spPr bwMode="auto">
          <a:xfrm>
            <a:off x="0" y="0"/>
            <a:ext cx="12366702" cy="6467707"/>
          </a:xfrm>
          <a:prstGeom prst="rect">
            <a:avLst/>
          </a:prstGeom>
          <a:gradFill>
            <a:gsLst>
              <a:gs pos="3000">
                <a:schemeClr val="accent3"/>
              </a:gs>
              <a:gs pos="49000">
                <a:schemeClr val="accent2">
                  <a:alpha val="27000"/>
                  <a:lumMod val="93000"/>
                  <a:lumOff val="7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108" charset="0"/>
              <a:ea typeface="ＭＳ Ｐゴシック" pitchFamily="-108" charset="-128"/>
              <a:cs typeface="ＭＳ Ｐゴシック" pitchFamily="-108" charset="-128"/>
            </a:endParaRPr>
          </a:p>
        </p:txBody>
      </p:sp>
      <p:pic>
        <p:nvPicPr>
          <p:cNvPr id="2" name="Picture 1"/>
          <p:cNvPicPr>
            <a:picLocks noChangeAspect="1"/>
          </p:cNvPicPr>
          <p:nvPr userDrawn="1"/>
        </p:nvPicPr>
        <p:blipFill rotWithShape="1">
          <a:blip r:embed="rId2" cstate="screen">
            <a:alphaModFix amt="46000"/>
            <a:extLst>
              <a:ext uri="{28A0092B-C50C-407E-A947-70E740481C1C}">
                <a14:useLocalDpi xmlns:a14="http://schemas.microsoft.com/office/drawing/2010/main"/>
              </a:ext>
            </a:extLst>
          </a:blip>
          <a:srcRect/>
          <a:stretch/>
        </p:blipFill>
        <p:spPr>
          <a:xfrm>
            <a:off x="0" y="-1"/>
            <a:ext cx="12214504" cy="6467708"/>
          </a:xfrm>
          <a:prstGeom prst="rect">
            <a:avLst/>
          </a:prstGeom>
        </p:spPr>
      </p:pic>
    </p:spTree>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192001" cy="6465455"/>
          </a:xfrm>
          <a:prstGeom prst="rect">
            <a:avLst/>
          </a:prstGeom>
        </p:spPr>
      </p:pic>
      <p:sp>
        <p:nvSpPr>
          <p:cNvPr id="6" name="Rectangle 5"/>
          <p:cNvSpPr/>
          <p:nvPr userDrawn="1"/>
        </p:nvSpPr>
        <p:spPr bwMode="auto">
          <a:xfrm>
            <a:off x="0" y="-48509"/>
            <a:ext cx="12310297" cy="6513964"/>
          </a:xfrm>
          <a:prstGeom prst="rect">
            <a:avLst/>
          </a:prstGeom>
          <a:gradFill>
            <a:gsLst>
              <a:gs pos="0">
                <a:schemeClr val="accent3">
                  <a:lumMod val="75000"/>
                </a:schemeClr>
              </a:gs>
              <a:gs pos="100000">
                <a:schemeClr val="accent3">
                  <a:alpha val="27000"/>
                  <a:lumMod val="93000"/>
                  <a:lumOff val="7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108" charset="0"/>
              <a:ea typeface="ＭＳ Ｐゴシック" pitchFamily="-108" charset="-128"/>
              <a:cs typeface="ＭＳ Ｐゴシック" pitchFamily="-108" charset="-128"/>
            </a:endParaRPr>
          </a:p>
        </p:txBody>
      </p:sp>
      <p:pic>
        <p:nvPicPr>
          <p:cNvPr id="7" name="Picture 6"/>
          <p:cNvPicPr>
            <a:picLocks noChangeAspect="1"/>
          </p:cNvPicPr>
          <p:nvPr userDrawn="1"/>
        </p:nvPicPr>
        <p:blipFill>
          <a:blip r:embed="rId3" cstate="screen">
            <a:alphaModFix amt="43000"/>
            <a:extLst>
              <a:ext uri="{BEBA8EAE-BF5A-486C-A8C5-ECC9F3942E4B}">
                <a14:imgProps xmlns:a14="http://schemas.microsoft.com/office/drawing/2010/main">
                  <a14:imgLayer r:embed="rId4">
                    <a14:imgEffect>
                      <a14:colorTemperature colorTemp="5500"/>
                    </a14:imgEffect>
                  </a14:imgLayer>
                </a14:imgProps>
              </a:ext>
              <a:ext uri="{28A0092B-C50C-407E-A947-70E740481C1C}">
                <a14:useLocalDpi xmlns:a14="http://schemas.microsoft.com/office/drawing/2010/main"/>
              </a:ext>
            </a:extLst>
          </a:blip>
          <a:stretch>
            <a:fillRect/>
          </a:stretch>
        </p:blipFill>
        <p:spPr>
          <a:xfrm>
            <a:off x="0" y="-24255"/>
            <a:ext cx="12280490" cy="6513964"/>
          </a:xfrm>
          <a:prstGeom prst="rect">
            <a:avLst/>
          </a:prstGeom>
          <a:noFill/>
        </p:spPr>
      </p:pic>
      <p:sp>
        <p:nvSpPr>
          <p:cNvPr id="8" name="Freeform 7"/>
          <p:cNvSpPr/>
          <p:nvPr userDrawn="1"/>
        </p:nvSpPr>
        <p:spPr bwMode="auto">
          <a:xfrm>
            <a:off x="3938939" y="2236182"/>
            <a:ext cx="1749349" cy="1121322"/>
          </a:xfrm>
          <a:custGeom>
            <a:avLst/>
            <a:gdLst>
              <a:gd name="connsiteX0" fmla="*/ 304815 w 1316159"/>
              <a:gd name="connsiteY0" fmla="*/ 797400 h 843650"/>
              <a:gd name="connsiteX1" fmla="*/ 35184 w 1316159"/>
              <a:gd name="connsiteY1" fmla="*/ 797400 h 843650"/>
              <a:gd name="connsiteX2" fmla="*/ 35184 w 1316159"/>
              <a:gd name="connsiteY2" fmla="*/ 316754 h 843650"/>
              <a:gd name="connsiteX3" fmla="*/ 328261 w 1316159"/>
              <a:gd name="connsiteY3" fmla="*/ 351923 h 843650"/>
              <a:gd name="connsiteX4" fmla="*/ 668230 w 1316159"/>
              <a:gd name="connsiteY4" fmla="*/ 231 h 843650"/>
              <a:gd name="connsiteX5" fmla="*/ 914415 w 1316159"/>
              <a:gd name="connsiteY5" fmla="*/ 293308 h 843650"/>
              <a:gd name="connsiteX6" fmla="*/ 914415 w 1316159"/>
              <a:gd name="connsiteY6" fmla="*/ 293308 h 843650"/>
              <a:gd name="connsiteX7" fmla="*/ 1113707 w 1316159"/>
              <a:gd name="connsiteY7" fmla="*/ 199523 h 843650"/>
              <a:gd name="connsiteX8" fmla="*/ 1148876 w 1316159"/>
              <a:gd name="connsiteY8" fmla="*/ 199523 h 843650"/>
              <a:gd name="connsiteX9" fmla="*/ 1312999 w 1316159"/>
              <a:gd name="connsiteY9" fmla="*/ 727062 h 843650"/>
              <a:gd name="connsiteX10" fmla="*/ 984753 w 1316159"/>
              <a:gd name="connsiteY10" fmla="*/ 762231 h 843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16159" h="843650">
                <a:moveTo>
                  <a:pt x="304815" y="797400"/>
                </a:moveTo>
                <a:cubicBezTo>
                  <a:pt x="192468" y="837454"/>
                  <a:pt x="80122" y="877508"/>
                  <a:pt x="35184" y="797400"/>
                </a:cubicBezTo>
                <a:cubicBezTo>
                  <a:pt x="-9755" y="717292"/>
                  <a:pt x="-13662" y="391000"/>
                  <a:pt x="35184" y="316754"/>
                </a:cubicBezTo>
                <a:cubicBezTo>
                  <a:pt x="84030" y="242508"/>
                  <a:pt x="222754" y="404677"/>
                  <a:pt x="328261" y="351923"/>
                </a:cubicBezTo>
                <a:cubicBezTo>
                  <a:pt x="433768" y="299169"/>
                  <a:pt x="570538" y="10000"/>
                  <a:pt x="668230" y="231"/>
                </a:cubicBezTo>
                <a:cubicBezTo>
                  <a:pt x="765922" y="-9538"/>
                  <a:pt x="914415" y="293308"/>
                  <a:pt x="914415" y="293308"/>
                </a:cubicBezTo>
                <a:lnTo>
                  <a:pt x="914415" y="293308"/>
                </a:lnTo>
                <a:cubicBezTo>
                  <a:pt x="947630" y="277677"/>
                  <a:pt x="1074630" y="215154"/>
                  <a:pt x="1113707" y="199523"/>
                </a:cubicBezTo>
                <a:cubicBezTo>
                  <a:pt x="1152784" y="183892"/>
                  <a:pt x="1115661" y="111600"/>
                  <a:pt x="1148876" y="199523"/>
                </a:cubicBezTo>
                <a:cubicBezTo>
                  <a:pt x="1182091" y="287446"/>
                  <a:pt x="1340353" y="633277"/>
                  <a:pt x="1312999" y="727062"/>
                </a:cubicBezTo>
                <a:cubicBezTo>
                  <a:pt x="1285645" y="820847"/>
                  <a:pt x="1021876" y="689939"/>
                  <a:pt x="984753" y="762231"/>
                </a:cubicBezTo>
              </a:path>
            </a:pathLst>
          </a:cu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108" charset="0"/>
              <a:ea typeface="ＭＳ Ｐゴシック" pitchFamily="-108" charset="-128"/>
              <a:cs typeface="ＭＳ Ｐゴシック" pitchFamily="-108" charset="-128"/>
            </a:endParaRPr>
          </a:p>
        </p:txBody>
      </p:sp>
      <p:sp>
        <p:nvSpPr>
          <p:cNvPr id="9" name="Freeform 8"/>
          <p:cNvSpPr/>
          <p:nvPr userDrawn="1"/>
        </p:nvSpPr>
        <p:spPr bwMode="auto">
          <a:xfrm>
            <a:off x="3938939" y="2236182"/>
            <a:ext cx="1316159" cy="843650"/>
          </a:xfrm>
          <a:custGeom>
            <a:avLst/>
            <a:gdLst>
              <a:gd name="connsiteX0" fmla="*/ 304815 w 1316159"/>
              <a:gd name="connsiteY0" fmla="*/ 797400 h 843650"/>
              <a:gd name="connsiteX1" fmla="*/ 35184 w 1316159"/>
              <a:gd name="connsiteY1" fmla="*/ 797400 h 843650"/>
              <a:gd name="connsiteX2" fmla="*/ 35184 w 1316159"/>
              <a:gd name="connsiteY2" fmla="*/ 316754 h 843650"/>
              <a:gd name="connsiteX3" fmla="*/ 328261 w 1316159"/>
              <a:gd name="connsiteY3" fmla="*/ 351923 h 843650"/>
              <a:gd name="connsiteX4" fmla="*/ 668230 w 1316159"/>
              <a:gd name="connsiteY4" fmla="*/ 231 h 843650"/>
              <a:gd name="connsiteX5" fmla="*/ 914415 w 1316159"/>
              <a:gd name="connsiteY5" fmla="*/ 293308 h 843650"/>
              <a:gd name="connsiteX6" fmla="*/ 914415 w 1316159"/>
              <a:gd name="connsiteY6" fmla="*/ 293308 h 843650"/>
              <a:gd name="connsiteX7" fmla="*/ 1113707 w 1316159"/>
              <a:gd name="connsiteY7" fmla="*/ 199523 h 843650"/>
              <a:gd name="connsiteX8" fmla="*/ 1148876 w 1316159"/>
              <a:gd name="connsiteY8" fmla="*/ 199523 h 843650"/>
              <a:gd name="connsiteX9" fmla="*/ 1312999 w 1316159"/>
              <a:gd name="connsiteY9" fmla="*/ 727062 h 843650"/>
              <a:gd name="connsiteX10" fmla="*/ 984753 w 1316159"/>
              <a:gd name="connsiteY10" fmla="*/ 762231 h 843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16159" h="843650">
                <a:moveTo>
                  <a:pt x="304815" y="797400"/>
                </a:moveTo>
                <a:cubicBezTo>
                  <a:pt x="192468" y="837454"/>
                  <a:pt x="80122" y="877508"/>
                  <a:pt x="35184" y="797400"/>
                </a:cubicBezTo>
                <a:cubicBezTo>
                  <a:pt x="-9755" y="717292"/>
                  <a:pt x="-13662" y="391000"/>
                  <a:pt x="35184" y="316754"/>
                </a:cubicBezTo>
                <a:cubicBezTo>
                  <a:pt x="84030" y="242508"/>
                  <a:pt x="222754" y="404677"/>
                  <a:pt x="328261" y="351923"/>
                </a:cubicBezTo>
                <a:cubicBezTo>
                  <a:pt x="433768" y="299169"/>
                  <a:pt x="570538" y="10000"/>
                  <a:pt x="668230" y="231"/>
                </a:cubicBezTo>
                <a:cubicBezTo>
                  <a:pt x="765922" y="-9538"/>
                  <a:pt x="914415" y="293308"/>
                  <a:pt x="914415" y="293308"/>
                </a:cubicBezTo>
                <a:lnTo>
                  <a:pt x="914415" y="293308"/>
                </a:lnTo>
                <a:cubicBezTo>
                  <a:pt x="947630" y="277677"/>
                  <a:pt x="1074630" y="215154"/>
                  <a:pt x="1113707" y="199523"/>
                </a:cubicBezTo>
                <a:cubicBezTo>
                  <a:pt x="1152784" y="183892"/>
                  <a:pt x="1115661" y="111600"/>
                  <a:pt x="1148876" y="199523"/>
                </a:cubicBezTo>
                <a:cubicBezTo>
                  <a:pt x="1182091" y="287446"/>
                  <a:pt x="1340353" y="633277"/>
                  <a:pt x="1312999" y="727062"/>
                </a:cubicBezTo>
                <a:cubicBezTo>
                  <a:pt x="1285645" y="820847"/>
                  <a:pt x="1021876" y="689939"/>
                  <a:pt x="984753" y="762231"/>
                </a:cubicBezTo>
              </a:path>
            </a:pathLst>
          </a:cu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108" charset="0"/>
              <a:ea typeface="ＭＳ Ｐゴシック" pitchFamily="-108" charset="-128"/>
              <a:cs typeface="ＭＳ Ｐゴシック" pitchFamily="-108" charset="-128"/>
            </a:endParaRPr>
          </a:p>
        </p:txBody>
      </p:sp>
    </p:spTree>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7_Title Only">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192001" cy="6465455"/>
          </a:xfrm>
          <a:prstGeom prst="rect">
            <a:avLst/>
          </a:prstGeom>
        </p:spPr>
      </p:pic>
      <p:sp>
        <p:nvSpPr>
          <p:cNvPr id="6" name="Rectangle 5"/>
          <p:cNvSpPr/>
          <p:nvPr userDrawn="1"/>
        </p:nvSpPr>
        <p:spPr bwMode="auto">
          <a:xfrm>
            <a:off x="0" y="-48509"/>
            <a:ext cx="12310297" cy="6513964"/>
          </a:xfrm>
          <a:prstGeom prst="rect">
            <a:avLst/>
          </a:prstGeom>
          <a:gradFill>
            <a:gsLst>
              <a:gs pos="0">
                <a:schemeClr val="accent3">
                  <a:lumMod val="75000"/>
                </a:schemeClr>
              </a:gs>
              <a:gs pos="100000">
                <a:schemeClr val="accent3">
                  <a:alpha val="27000"/>
                  <a:lumMod val="93000"/>
                  <a:lumOff val="7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108" charset="0"/>
              <a:ea typeface="ＭＳ Ｐゴシック" pitchFamily="-108" charset="-128"/>
              <a:cs typeface="ＭＳ Ｐゴシック" pitchFamily="-108" charset="-128"/>
            </a:endParaRPr>
          </a:p>
        </p:txBody>
      </p:sp>
      <p:sp>
        <p:nvSpPr>
          <p:cNvPr id="8" name="Freeform 7"/>
          <p:cNvSpPr/>
          <p:nvPr userDrawn="1"/>
        </p:nvSpPr>
        <p:spPr bwMode="auto">
          <a:xfrm>
            <a:off x="3938939" y="2236182"/>
            <a:ext cx="1749349" cy="1121322"/>
          </a:xfrm>
          <a:custGeom>
            <a:avLst/>
            <a:gdLst>
              <a:gd name="connsiteX0" fmla="*/ 304815 w 1316159"/>
              <a:gd name="connsiteY0" fmla="*/ 797400 h 843650"/>
              <a:gd name="connsiteX1" fmla="*/ 35184 w 1316159"/>
              <a:gd name="connsiteY1" fmla="*/ 797400 h 843650"/>
              <a:gd name="connsiteX2" fmla="*/ 35184 w 1316159"/>
              <a:gd name="connsiteY2" fmla="*/ 316754 h 843650"/>
              <a:gd name="connsiteX3" fmla="*/ 328261 w 1316159"/>
              <a:gd name="connsiteY3" fmla="*/ 351923 h 843650"/>
              <a:gd name="connsiteX4" fmla="*/ 668230 w 1316159"/>
              <a:gd name="connsiteY4" fmla="*/ 231 h 843650"/>
              <a:gd name="connsiteX5" fmla="*/ 914415 w 1316159"/>
              <a:gd name="connsiteY5" fmla="*/ 293308 h 843650"/>
              <a:gd name="connsiteX6" fmla="*/ 914415 w 1316159"/>
              <a:gd name="connsiteY6" fmla="*/ 293308 h 843650"/>
              <a:gd name="connsiteX7" fmla="*/ 1113707 w 1316159"/>
              <a:gd name="connsiteY7" fmla="*/ 199523 h 843650"/>
              <a:gd name="connsiteX8" fmla="*/ 1148876 w 1316159"/>
              <a:gd name="connsiteY8" fmla="*/ 199523 h 843650"/>
              <a:gd name="connsiteX9" fmla="*/ 1312999 w 1316159"/>
              <a:gd name="connsiteY9" fmla="*/ 727062 h 843650"/>
              <a:gd name="connsiteX10" fmla="*/ 984753 w 1316159"/>
              <a:gd name="connsiteY10" fmla="*/ 762231 h 843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16159" h="843650">
                <a:moveTo>
                  <a:pt x="304815" y="797400"/>
                </a:moveTo>
                <a:cubicBezTo>
                  <a:pt x="192468" y="837454"/>
                  <a:pt x="80122" y="877508"/>
                  <a:pt x="35184" y="797400"/>
                </a:cubicBezTo>
                <a:cubicBezTo>
                  <a:pt x="-9755" y="717292"/>
                  <a:pt x="-13662" y="391000"/>
                  <a:pt x="35184" y="316754"/>
                </a:cubicBezTo>
                <a:cubicBezTo>
                  <a:pt x="84030" y="242508"/>
                  <a:pt x="222754" y="404677"/>
                  <a:pt x="328261" y="351923"/>
                </a:cubicBezTo>
                <a:cubicBezTo>
                  <a:pt x="433768" y="299169"/>
                  <a:pt x="570538" y="10000"/>
                  <a:pt x="668230" y="231"/>
                </a:cubicBezTo>
                <a:cubicBezTo>
                  <a:pt x="765922" y="-9538"/>
                  <a:pt x="914415" y="293308"/>
                  <a:pt x="914415" y="293308"/>
                </a:cubicBezTo>
                <a:lnTo>
                  <a:pt x="914415" y="293308"/>
                </a:lnTo>
                <a:cubicBezTo>
                  <a:pt x="947630" y="277677"/>
                  <a:pt x="1074630" y="215154"/>
                  <a:pt x="1113707" y="199523"/>
                </a:cubicBezTo>
                <a:cubicBezTo>
                  <a:pt x="1152784" y="183892"/>
                  <a:pt x="1115661" y="111600"/>
                  <a:pt x="1148876" y="199523"/>
                </a:cubicBezTo>
                <a:cubicBezTo>
                  <a:pt x="1182091" y="287446"/>
                  <a:pt x="1340353" y="633277"/>
                  <a:pt x="1312999" y="727062"/>
                </a:cubicBezTo>
                <a:cubicBezTo>
                  <a:pt x="1285645" y="820847"/>
                  <a:pt x="1021876" y="689939"/>
                  <a:pt x="984753" y="762231"/>
                </a:cubicBezTo>
              </a:path>
            </a:pathLst>
          </a:cu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108" charset="0"/>
              <a:ea typeface="ＭＳ Ｐゴシック" pitchFamily="-108" charset="-128"/>
              <a:cs typeface="ＭＳ Ｐゴシック" pitchFamily="-108" charset="-128"/>
            </a:endParaRPr>
          </a:p>
        </p:txBody>
      </p:sp>
      <p:sp>
        <p:nvSpPr>
          <p:cNvPr id="9" name="Freeform 8"/>
          <p:cNvSpPr/>
          <p:nvPr userDrawn="1"/>
        </p:nvSpPr>
        <p:spPr bwMode="auto">
          <a:xfrm>
            <a:off x="3938939" y="2236182"/>
            <a:ext cx="1316159" cy="843650"/>
          </a:xfrm>
          <a:custGeom>
            <a:avLst/>
            <a:gdLst>
              <a:gd name="connsiteX0" fmla="*/ 304815 w 1316159"/>
              <a:gd name="connsiteY0" fmla="*/ 797400 h 843650"/>
              <a:gd name="connsiteX1" fmla="*/ 35184 w 1316159"/>
              <a:gd name="connsiteY1" fmla="*/ 797400 h 843650"/>
              <a:gd name="connsiteX2" fmla="*/ 35184 w 1316159"/>
              <a:gd name="connsiteY2" fmla="*/ 316754 h 843650"/>
              <a:gd name="connsiteX3" fmla="*/ 328261 w 1316159"/>
              <a:gd name="connsiteY3" fmla="*/ 351923 h 843650"/>
              <a:gd name="connsiteX4" fmla="*/ 668230 w 1316159"/>
              <a:gd name="connsiteY4" fmla="*/ 231 h 843650"/>
              <a:gd name="connsiteX5" fmla="*/ 914415 w 1316159"/>
              <a:gd name="connsiteY5" fmla="*/ 293308 h 843650"/>
              <a:gd name="connsiteX6" fmla="*/ 914415 w 1316159"/>
              <a:gd name="connsiteY6" fmla="*/ 293308 h 843650"/>
              <a:gd name="connsiteX7" fmla="*/ 1113707 w 1316159"/>
              <a:gd name="connsiteY7" fmla="*/ 199523 h 843650"/>
              <a:gd name="connsiteX8" fmla="*/ 1148876 w 1316159"/>
              <a:gd name="connsiteY8" fmla="*/ 199523 h 843650"/>
              <a:gd name="connsiteX9" fmla="*/ 1312999 w 1316159"/>
              <a:gd name="connsiteY9" fmla="*/ 727062 h 843650"/>
              <a:gd name="connsiteX10" fmla="*/ 984753 w 1316159"/>
              <a:gd name="connsiteY10" fmla="*/ 762231 h 843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16159" h="843650">
                <a:moveTo>
                  <a:pt x="304815" y="797400"/>
                </a:moveTo>
                <a:cubicBezTo>
                  <a:pt x="192468" y="837454"/>
                  <a:pt x="80122" y="877508"/>
                  <a:pt x="35184" y="797400"/>
                </a:cubicBezTo>
                <a:cubicBezTo>
                  <a:pt x="-9755" y="717292"/>
                  <a:pt x="-13662" y="391000"/>
                  <a:pt x="35184" y="316754"/>
                </a:cubicBezTo>
                <a:cubicBezTo>
                  <a:pt x="84030" y="242508"/>
                  <a:pt x="222754" y="404677"/>
                  <a:pt x="328261" y="351923"/>
                </a:cubicBezTo>
                <a:cubicBezTo>
                  <a:pt x="433768" y="299169"/>
                  <a:pt x="570538" y="10000"/>
                  <a:pt x="668230" y="231"/>
                </a:cubicBezTo>
                <a:cubicBezTo>
                  <a:pt x="765922" y="-9538"/>
                  <a:pt x="914415" y="293308"/>
                  <a:pt x="914415" y="293308"/>
                </a:cubicBezTo>
                <a:lnTo>
                  <a:pt x="914415" y="293308"/>
                </a:lnTo>
                <a:cubicBezTo>
                  <a:pt x="947630" y="277677"/>
                  <a:pt x="1074630" y="215154"/>
                  <a:pt x="1113707" y="199523"/>
                </a:cubicBezTo>
                <a:cubicBezTo>
                  <a:pt x="1152784" y="183892"/>
                  <a:pt x="1115661" y="111600"/>
                  <a:pt x="1148876" y="199523"/>
                </a:cubicBezTo>
                <a:cubicBezTo>
                  <a:pt x="1182091" y="287446"/>
                  <a:pt x="1340353" y="633277"/>
                  <a:pt x="1312999" y="727062"/>
                </a:cubicBezTo>
                <a:cubicBezTo>
                  <a:pt x="1285645" y="820847"/>
                  <a:pt x="1021876" y="689939"/>
                  <a:pt x="984753" y="762231"/>
                </a:cubicBezTo>
              </a:path>
            </a:pathLst>
          </a:cu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108" charset="0"/>
              <a:ea typeface="ＭＳ Ｐゴシック" pitchFamily="-108" charset="-128"/>
              <a:cs typeface="ＭＳ Ｐゴシック" pitchFamily="-108" charset="-128"/>
            </a:endParaRPr>
          </a:p>
        </p:txBody>
      </p:sp>
      <p:pic>
        <p:nvPicPr>
          <p:cNvPr id="2" name="Picture 1"/>
          <p:cNvPicPr>
            <a:picLocks noChangeAspect="1"/>
          </p:cNvPicPr>
          <p:nvPr userDrawn="1"/>
        </p:nvPicPr>
        <p:blipFill rotWithShape="1">
          <a:blip r:embed="rId3" cstate="screen">
            <a:alphaModFix amt="28000"/>
            <a:extLst>
              <a:ext uri="{BEBA8EAE-BF5A-486C-A8C5-ECC9F3942E4B}">
                <a14:imgProps xmlns:a14="http://schemas.microsoft.com/office/drawing/2010/main">
                  <a14:imgLayer r:embed="rId4">
                    <a14:imgEffect>
                      <a14:colorTemperature colorTemp="3400"/>
                    </a14:imgEffect>
                  </a14:imgLayer>
                </a14:imgProps>
              </a:ext>
              <a:ext uri="{28A0092B-C50C-407E-A947-70E740481C1C}">
                <a14:useLocalDpi xmlns:a14="http://schemas.microsoft.com/office/drawing/2010/main"/>
              </a:ext>
            </a:extLst>
          </a:blip>
          <a:srcRect/>
          <a:stretch/>
        </p:blipFill>
        <p:spPr>
          <a:xfrm>
            <a:off x="2176" y="-48509"/>
            <a:ext cx="12305944" cy="6513964"/>
          </a:xfrm>
          <a:prstGeom prst="rect">
            <a:avLst/>
          </a:prstGeom>
        </p:spPr>
      </p:pic>
    </p:spTree>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pic>
        <p:nvPicPr>
          <p:cNvPr id="10" name="Picture 2" descr="C:\Users\dtanis\Pictures\Data Center\101543298.jpg"/>
          <p:cNvPicPr>
            <a:picLocks noChangeAspect="1" noChangeArrowheads="1"/>
          </p:cNvPicPr>
          <p:nvPr userDrawn="1"/>
        </p:nvPicPr>
        <p:blipFill rotWithShape="1">
          <a:blip r:embed="rId2" cstate="screen">
            <a:extLst>
              <a:ext uri="{28A0092B-C50C-407E-A947-70E740481C1C}">
                <a14:useLocalDpi xmlns:a14="http://schemas.microsoft.com/office/drawing/2010/main"/>
              </a:ext>
            </a:extLst>
          </a:blip>
          <a:srcRect/>
          <a:stretch/>
        </p:blipFill>
        <p:spPr bwMode="auto">
          <a:xfrm>
            <a:off x="0" y="-48509"/>
            <a:ext cx="12192000" cy="6513964"/>
          </a:xfrm>
          <a:prstGeom prst="rect">
            <a:avLst/>
          </a:prstGeom>
          <a:noFill/>
        </p:spPr>
      </p:pic>
      <p:sp>
        <p:nvSpPr>
          <p:cNvPr id="6" name="Rectangle 5"/>
          <p:cNvSpPr/>
          <p:nvPr userDrawn="1"/>
        </p:nvSpPr>
        <p:spPr bwMode="auto">
          <a:xfrm>
            <a:off x="0" y="-48509"/>
            <a:ext cx="12310297" cy="6513964"/>
          </a:xfrm>
          <a:prstGeom prst="rect">
            <a:avLst/>
          </a:prstGeom>
          <a:gradFill>
            <a:gsLst>
              <a:gs pos="0">
                <a:schemeClr val="accent3">
                  <a:lumMod val="75000"/>
                </a:schemeClr>
              </a:gs>
              <a:gs pos="100000">
                <a:schemeClr val="accent3">
                  <a:alpha val="27000"/>
                  <a:lumMod val="93000"/>
                  <a:lumOff val="7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108" charset="0"/>
              <a:ea typeface="ＭＳ Ｐゴシック" pitchFamily="-108" charset="-128"/>
              <a:cs typeface="ＭＳ Ｐゴシック" pitchFamily="-108" charset="-128"/>
            </a:endParaRPr>
          </a:p>
        </p:txBody>
      </p:sp>
      <p:pic>
        <p:nvPicPr>
          <p:cNvPr id="7" name="Picture 6"/>
          <p:cNvPicPr>
            <a:picLocks noChangeAspect="1"/>
          </p:cNvPicPr>
          <p:nvPr userDrawn="1"/>
        </p:nvPicPr>
        <p:blipFill>
          <a:blip r:embed="rId3" cstate="screen">
            <a:alphaModFix amt="43000"/>
            <a:extLst>
              <a:ext uri="{BEBA8EAE-BF5A-486C-A8C5-ECC9F3942E4B}">
                <a14:imgProps xmlns:a14="http://schemas.microsoft.com/office/drawing/2010/main">
                  <a14:imgLayer r:embed="rId4">
                    <a14:imgEffect>
                      <a14:colorTemperature colorTemp="5500"/>
                    </a14:imgEffect>
                  </a14:imgLayer>
                </a14:imgProps>
              </a:ext>
              <a:ext uri="{28A0092B-C50C-407E-A947-70E740481C1C}">
                <a14:useLocalDpi xmlns:a14="http://schemas.microsoft.com/office/drawing/2010/main"/>
              </a:ext>
            </a:extLst>
          </a:blip>
          <a:stretch>
            <a:fillRect/>
          </a:stretch>
        </p:blipFill>
        <p:spPr>
          <a:xfrm>
            <a:off x="0" y="-24255"/>
            <a:ext cx="12280490" cy="6513964"/>
          </a:xfrm>
          <a:prstGeom prst="rect">
            <a:avLst/>
          </a:prstGeom>
          <a:noFill/>
        </p:spPr>
      </p:pic>
      <p:sp>
        <p:nvSpPr>
          <p:cNvPr id="8" name="Freeform 7"/>
          <p:cNvSpPr/>
          <p:nvPr userDrawn="1"/>
        </p:nvSpPr>
        <p:spPr bwMode="auto">
          <a:xfrm>
            <a:off x="3938939" y="2236182"/>
            <a:ext cx="1749349" cy="1121322"/>
          </a:xfrm>
          <a:custGeom>
            <a:avLst/>
            <a:gdLst>
              <a:gd name="connsiteX0" fmla="*/ 304815 w 1316159"/>
              <a:gd name="connsiteY0" fmla="*/ 797400 h 843650"/>
              <a:gd name="connsiteX1" fmla="*/ 35184 w 1316159"/>
              <a:gd name="connsiteY1" fmla="*/ 797400 h 843650"/>
              <a:gd name="connsiteX2" fmla="*/ 35184 w 1316159"/>
              <a:gd name="connsiteY2" fmla="*/ 316754 h 843650"/>
              <a:gd name="connsiteX3" fmla="*/ 328261 w 1316159"/>
              <a:gd name="connsiteY3" fmla="*/ 351923 h 843650"/>
              <a:gd name="connsiteX4" fmla="*/ 668230 w 1316159"/>
              <a:gd name="connsiteY4" fmla="*/ 231 h 843650"/>
              <a:gd name="connsiteX5" fmla="*/ 914415 w 1316159"/>
              <a:gd name="connsiteY5" fmla="*/ 293308 h 843650"/>
              <a:gd name="connsiteX6" fmla="*/ 914415 w 1316159"/>
              <a:gd name="connsiteY6" fmla="*/ 293308 h 843650"/>
              <a:gd name="connsiteX7" fmla="*/ 1113707 w 1316159"/>
              <a:gd name="connsiteY7" fmla="*/ 199523 h 843650"/>
              <a:gd name="connsiteX8" fmla="*/ 1148876 w 1316159"/>
              <a:gd name="connsiteY8" fmla="*/ 199523 h 843650"/>
              <a:gd name="connsiteX9" fmla="*/ 1312999 w 1316159"/>
              <a:gd name="connsiteY9" fmla="*/ 727062 h 843650"/>
              <a:gd name="connsiteX10" fmla="*/ 984753 w 1316159"/>
              <a:gd name="connsiteY10" fmla="*/ 762231 h 843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16159" h="843650">
                <a:moveTo>
                  <a:pt x="304815" y="797400"/>
                </a:moveTo>
                <a:cubicBezTo>
                  <a:pt x="192468" y="837454"/>
                  <a:pt x="80122" y="877508"/>
                  <a:pt x="35184" y="797400"/>
                </a:cubicBezTo>
                <a:cubicBezTo>
                  <a:pt x="-9755" y="717292"/>
                  <a:pt x="-13662" y="391000"/>
                  <a:pt x="35184" y="316754"/>
                </a:cubicBezTo>
                <a:cubicBezTo>
                  <a:pt x="84030" y="242508"/>
                  <a:pt x="222754" y="404677"/>
                  <a:pt x="328261" y="351923"/>
                </a:cubicBezTo>
                <a:cubicBezTo>
                  <a:pt x="433768" y="299169"/>
                  <a:pt x="570538" y="10000"/>
                  <a:pt x="668230" y="231"/>
                </a:cubicBezTo>
                <a:cubicBezTo>
                  <a:pt x="765922" y="-9538"/>
                  <a:pt x="914415" y="293308"/>
                  <a:pt x="914415" y="293308"/>
                </a:cubicBezTo>
                <a:lnTo>
                  <a:pt x="914415" y="293308"/>
                </a:lnTo>
                <a:cubicBezTo>
                  <a:pt x="947630" y="277677"/>
                  <a:pt x="1074630" y="215154"/>
                  <a:pt x="1113707" y="199523"/>
                </a:cubicBezTo>
                <a:cubicBezTo>
                  <a:pt x="1152784" y="183892"/>
                  <a:pt x="1115661" y="111600"/>
                  <a:pt x="1148876" y="199523"/>
                </a:cubicBezTo>
                <a:cubicBezTo>
                  <a:pt x="1182091" y="287446"/>
                  <a:pt x="1340353" y="633277"/>
                  <a:pt x="1312999" y="727062"/>
                </a:cubicBezTo>
                <a:cubicBezTo>
                  <a:pt x="1285645" y="820847"/>
                  <a:pt x="1021876" y="689939"/>
                  <a:pt x="984753" y="762231"/>
                </a:cubicBezTo>
              </a:path>
            </a:pathLst>
          </a:cu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108" charset="0"/>
              <a:ea typeface="ＭＳ Ｐゴシック" pitchFamily="-108" charset="-128"/>
              <a:cs typeface="ＭＳ Ｐゴシック" pitchFamily="-108" charset="-128"/>
            </a:endParaRPr>
          </a:p>
        </p:txBody>
      </p:sp>
      <p:sp>
        <p:nvSpPr>
          <p:cNvPr id="9" name="Freeform 8"/>
          <p:cNvSpPr/>
          <p:nvPr userDrawn="1"/>
        </p:nvSpPr>
        <p:spPr bwMode="auto">
          <a:xfrm>
            <a:off x="3938939" y="2236182"/>
            <a:ext cx="1316159" cy="843650"/>
          </a:xfrm>
          <a:custGeom>
            <a:avLst/>
            <a:gdLst>
              <a:gd name="connsiteX0" fmla="*/ 304815 w 1316159"/>
              <a:gd name="connsiteY0" fmla="*/ 797400 h 843650"/>
              <a:gd name="connsiteX1" fmla="*/ 35184 w 1316159"/>
              <a:gd name="connsiteY1" fmla="*/ 797400 h 843650"/>
              <a:gd name="connsiteX2" fmla="*/ 35184 w 1316159"/>
              <a:gd name="connsiteY2" fmla="*/ 316754 h 843650"/>
              <a:gd name="connsiteX3" fmla="*/ 328261 w 1316159"/>
              <a:gd name="connsiteY3" fmla="*/ 351923 h 843650"/>
              <a:gd name="connsiteX4" fmla="*/ 668230 w 1316159"/>
              <a:gd name="connsiteY4" fmla="*/ 231 h 843650"/>
              <a:gd name="connsiteX5" fmla="*/ 914415 w 1316159"/>
              <a:gd name="connsiteY5" fmla="*/ 293308 h 843650"/>
              <a:gd name="connsiteX6" fmla="*/ 914415 w 1316159"/>
              <a:gd name="connsiteY6" fmla="*/ 293308 h 843650"/>
              <a:gd name="connsiteX7" fmla="*/ 1113707 w 1316159"/>
              <a:gd name="connsiteY7" fmla="*/ 199523 h 843650"/>
              <a:gd name="connsiteX8" fmla="*/ 1148876 w 1316159"/>
              <a:gd name="connsiteY8" fmla="*/ 199523 h 843650"/>
              <a:gd name="connsiteX9" fmla="*/ 1312999 w 1316159"/>
              <a:gd name="connsiteY9" fmla="*/ 727062 h 843650"/>
              <a:gd name="connsiteX10" fmla="*/ 984753 w 1316159"/>
              <a:gd name="connsiteY10" fmla="*/ 762231 h 843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16159" h="843650">
                <a:moveTo>
                  <a:pt x="304815" y="797400"/>
                </a:moveTo>
                <a:cubicBezTo>
                  <a:pt x="192468" y="837454"/>
                  <a:pt x="80122" y="877508"/>
                  <a:pt x="35184" y="797400"/>
                </a:cubicBezTo>
                <a:cubicBezTo>
                  <a:pt x="-9755" y="717292"/>
                  <a:pt x="-13662" y="391000"/>
                  <a:pt x="35184" y="316754"/>
                </a:cubicBezTo>
                <a:cubicBezTo>
                  <a:pt x="84030" y="242508"/>
                  <a:pt x="222754" y="404677"/>
                  <a:pt x="328261" y="351923"/>
                </a:cubicBezTo>
                <a:cubicBezTo>
                  <a:pt x="433768" y="299169"/>
                  <a:pt x="570538" y="10000"/>
                  <a:pt x="668230" y="231"/>
                </a:cubicBezTo>
                <a:cubicBezTo>
                  <a:pt x="765922" y="-9538"/>
                  <a:pt x="914415" y="293308"/>
                  <a:pt x="914415" y="293308"/>
                </a:cubicBezTo>
                <a:lnTo>
                  <a:pt x="914415" y="293308"/>
                </a:lnTo>
                <a:cubicBezTo>
                  <a:pt x="947630" y="277677"/>
                  <a:pt x="1074630" y="215154"/>
                  <a:pt x="1113707" y="199523"/>
                </a:cubicBezTo>
                <a:cubicBezTo>
                  <a:pt x="1152784" y="183892"/>
                  <a:pt x="1115661" y="111600"/>
                  <a:pt x="1148876" y="199523"/>
                </a:cubicBezTo>
                <a:cubicBezTo>
                  <a:pt x="1182091" y="287446"/>
                  <a:pt x="1340353" y="633277"/>
                  <a:pt x="1312999" y="727062"/>
                </a:cubicBezTo>
                <a:cubicBezTo>
                  <a:pt x="1285645" y="820847"/>
                  <a:pt x="1021876" y="689939"/>
                  <a:pt x="984753" y="762231"/>
                </a:cubicBezTo>
              </a:path>
            </a:pathLst>
          </a:cu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108" charset="0"/>
              <a:ea typeface="ＭＳ Ｐゴシック" pitchFamily="-108" charset="-128"/>
              <a:cs typeface="ＭＳ Ｐゴシック" pitchFamily="-108" charset="-128"/>
            </a:endParaRPr>
          </a:p>
        </p:txBody>
      </p:sp>
    </p:spTree>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1"/>
          <p:cNvSpPr>
            <a:spLocks noChangeArrowheads="1"/>
          </p:cNvSpPr>
          <p:nvPr/>
        </p:nvSpPr>
        <p:spPr bwMode="auto">
          <a:xfrm>
            <a:off x="4711700" y="3253318"/>
            <a:ext cx="12192000"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00">
                <a:solidFill>
                  <a:schemeClr val="tx1"/>
                </a:solidFill>
                <a:latin typeface="Arial" charset="0"/>
                <a:ea typeface="ＭＳ Ｐゴシック" pitchFamily="34" charset="-128"/>
              </a:defRPr>
            </a:lvl1pPr>
            <a:lvl2pPr marL="742950" indent="-285750">
              <a:defRPr sz="200">
                <a:solidFill>
                  <a:schemeClr val="tx1"/>
                </a:solidFill>
                <a:latin typeface="Arial" charset="0"/>
                <a:ea typeface="ＭＳ Ｐゴシック" pitchFamily="34" charset="-128"/>
              </a:defRPr>
            </a:lvl2pPr>
            <a:lvl3pPr marL="1143000" indent="-228600">
              <a:defRPr sz="200">
                <a:solidFill>
                  <a:schemeClr val="tx1"/>
                </a:solidFill>
                <a:latin typeface="Arial" charset="0"/>
                <a:ea typeface="ＭＳ Ｐゴシック" pitchFamily="34" charset="-128"/>
              </a:defRPr>
            </a:lvl3pPr>
            <a:lvl4pPr marL="1600200" indent="-228600">
              <a:defRPr sz="200">
                <a:solidFill>
                  <a:schemeClr val="tx1"/>
                </a:solidFill>
                <a:latin typeface="Arial" charset="0"/>
                <a:ea typeface="ＭＳ Ｐゴシック" pitchFamily="34" charset="-128"/>
              </a:defRPr>
            </a:lvl4pPr>
            <a:lvl5pPr marL="2057400" indent="-228600">
              <a:defRPr sz="2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00">
                <a:solidFill>
                  <a:schemeClr val="tx1"/>
                </a:solidFill>
                <a:latin typeface="Arial" charset="0"/>
                <a:ea typeface="ＭＳ Ｐゴシック" pitchFamily="34" charset="-128"/>
              </a:defRPr>
            </a:lvl9pPr>
          </a:lstStyle>
          <a:p>
            <a:pPr>
              <a:defRPr/>
            </a:pPr>
            <a:endParaRPr lang="en-US" altLang="en-US" sz="2400"/>
          </a:p>
        </p:txBody>
      </p:sp>
      <p:sp>
        <p:nvSpPr>
          <p:cNvPr id="1027" name="Rectangle 12"/>
          <p:cNvSpPr>
            <a:spLocks noChangeArrowheads="1"/>
          </p:cNvSpPr>
          <p:nvPr/>
        </p:nvSpPr>
        <p:spPr bwMode="auto">
          <a:xfrm>
            <a:off x="4305300" y="3234268"/>
            <a:ext cx="12192000"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00">
                <a:solidFill>
                  <a:schemeClr val="tx1"/>
                </a:solidFill>
                <a:latin typeface="Arial" charset="0"/>
                <a:ea typeface="ＭＳ Ｐゴシック" pitchFamily="34" charset="-128"/>
              </a:defRPr>
            </a:lvl1pPr>
            <a:lvl2pPr marL="742950" indent="-285750">
              <a:defRPr sz="200">
                <a:solidFill>
                  <a:schemeClr val="tx1"/>
                </a:solidFill>
                <a:latin typeface="Arial" charset="0"/>
                <a:ea typeface="ＭＳ Ｐゴシック" pitchFamily="34" charset="-128"/>
              </a:defRPr>
            </a:lvl2pPr>
            <a:lvl3pPr marL="1143000" indent="-228600">
              <a:defRPr sz="200">
                <a:solidFill>
                  <a:schemeClr val="tx1"/>
                </a:solidFill>
                <a:latin typeface="Arial" charset="0"/>
                <a:ea typeface="ＭＳ Ｐゴシック" pitchFamily="34" charset="-128"/>
              </a:defRPr>
            </a:lvl3pPr>
            <a:lvl4pPr marL="1600200" indent="-228600">
              <a:defRPr sz="200">
                <a:solidFill>
                  <a:schemeClr val="tx1"/>
                </a:solidFill>
                <a:latin typeface="Arial" charset="0"/>
                <a:ea typeface="ＭＳ Ｐゴシック" pitchFamily="34" charset="-128"/>
              </a:defRPr>
            </a:lvl4pPr>
            <a:lvl5pPr marL="2057400" indent="-228600">
              <a:defRPr sz="2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00">
                <a:solidFill>
                  <a:schemeClr val="tx1"/>
                </a:solidFill>
                <a:latin typeface="Arial" charset="0"/>
                <a:ea typeface="ＭＳ Ｐゴシック" pitchFamily="34" charset="-128"/>
              </a:defRPr>
            </a:lvl9pPr>
          </a:lstStyle>
          <a:p>
            <a:pPr>
              <a:defRPr/>
            </a:pPr>
            <a:endParaRPr lang="en-US" altLang="en-US" sz="2400"/>
          </a:p>
        </p:txBody>
      </p:sp>
      <p:sp>
        <p:nvSpPr>
          <p:cNvPr id="1031" name="Rectangle 3"/>
          <p:cNvSpPr>
            <a:spLocks noGrp="1" noChangeArrowheads="1"/>
          </p:cNvSpPr>
          <p:nvPr>
            <p:ph type="body" idx="1"/>
          </p:nvPr>
        </p:nvSpPr>
        <p:spPr bwMode="auto">
          <a:xfrm>
            <a:off x="850392" y="1362456"/>
            <a:ext cx="10808208" cy="4661526"/>
          </a:xfrm>
          <a:prstGeom prst="rect">
            <a:avLst/>
          </a:prstGeom>
          <a:noFill/>
          <a:ln w="9525">
            <a:noFill/>
            <a:miter lim="800000"/>
            <a:headEnd/>
            <a:tailEnd/>
          </a:ln>
        </p:spPr>
        <p:txBody>
          <a:bodyPr vert="horz" wrap="square" lIns="0" tIns="0" rIns="0" bIns="0" numCol="1" anchor="t" anchorCtr="0" compatLnSpc="1">
            <a:prstTxWarp prst="textNoShape">
              <a:avLst/>
            </a:prstTxWarp>
            <a:normAutofit/>
          </a:bodyPr>
          <a:lstStyle/>
          <a:p>
            <a:pPr lvl="0"/>
            <a:r>
              <a:rPr lang="en-GB" altLang="en-US" dirty="0"/>
              <a:t>Click to edit Master text styles</a:t>
            </a:r>
          </a:p>
          <a:p>
            <a:pPr lvl="1"/>
            <a:r>
              <a:rPr lang="en-GB" altLang="en-US" dirty="0"/>
              <a:t>Second level</a:t>
            </a:r>
          </a:p>
          <a:p>
            <a:pPr lvl="2"/>
            <a:r>
              <a:rPr lang="en-GB" altLang="en-US" dirty="0"/>
              <a:t>Third level</a:t>
            </a:r>
          </a:p>
          <a:p>
            <a:pPr lvl="3"/>
            <a:r>
              <a:rPr lang="en-GB" altLang="en-US" dirty="0"/>
              <a:t>Fourth level</a:t>
            </a:r>
          </a:p>
          <a:p>
            <a:pPr lvl="4"/>
            <a:r>
              <a:rPr lang="en-GB" altLang="en-US" dirty="0"/>
              <a:t>Fifth level</a:t>
            </a:r>
          </a:p>
        </p:txBody>
      </p:sp>
      <p:sp>
        <p:nvSpPr>
          <p:cNvPr id="1032" name="Rectangle 6"/>
          <p:cNvSpPr>
            <a:spLocks noGrp="1" noChangeArrowheads="1"/>
          </p:cNvSpPr>
          <p:nvPr>
            <p:ph type="title"/>
          </p:nvPr>
        </p:nvSpPr>
        <p:spPr bwMode="auto">
          <a:xfrm>
            <a:off x="460078" y="361653"/>
            <a:ext cx="11198522" cy="939113"/>
          </a:xfrm>
          <a:prstGeom prst="rect">
            <a:avLst/>
          </a:prstGeom>
          <a:noFill/>
          <a:ln w="9525">
            <a:noFill/>
            <a:miter lim="800000"/>
            <a:headEnd/>
            <a:tailEnd/>
          </a:ln>
        </p:spPr>
        <p:txBody>
          <a:bodyPr vert="horz" wrap="square" lIns="0" tIns="45720" rIns="91440" bIns="45720" numCol="1" anchor="t" anchorCtr="0" compatLnSpc="1">
            <a:prstTxWarp prst="textNoShape">
              <a:avLst/>
            </a:prstTxWarp>
          </a:bodyPr>
          <a:lstStyle/>
          <a:p>
            <a:pPr lvl="0"/>
            <a:r>
              <a:rPr lang="en-GB" altLang="en-US" dirty="0"/>
              <a:t>Click to edit Master title style</a:t>
            </a:r>
          </a:p>
        </p:txBody>
      </p:sp>
      <p:sp>
        <p:nvSpPr>
          <p:cNvPr id="19" name="Rectangle 18"/>
          <p:cNvSpPr/>
          <p:nvPr userDrawn="1"/>
        </p:nvSpPr>
        <p:spPr>
          <a:xfrm>
            <a:off x="0" y="6463788"/>
            <a:ext cx="12192000" cy="394212"/>
          </a:xfrm>
          <a:prstGeom prst="rect">
            <a:avLst/>
          </a:prstGeom>
          <a:solidFill>
            <a:srgbClr val="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
            </a:endParaRPr>
          </a:p>
        </p:txBody>
      </p:sp>
      <p:sp>
        <p:nvSpPr>
          <p:cNvPr id="20" name="Slide Number Placeholder 5"/>
          <p:cNvSpPr txBox="1">
            <a:spLocks/>
          </p:cNvSpPr>
          <p:nvPr userDrawn="1"/>
        </p:nvSpPr>
        <p:spPr>
          <a:xfrm>
            <a:off x="182880" y="6553895"/>
            <a:ext cx="438912" cy="213995"/>
          </a:xfrm>
          <a:prstGeom prst="rect">
            <a:avLst/>
          </a:prstGeom>
        </p:spPr>
        <p:txBody>
          <a:bodyPr vert="horz" lIns="91440" tIns="45720" rIns="91440" bIns="45720" rtlCol="0" anchor="ctr" anchorCtr="0"/>
          <a:lstStyle>
            <a:defPPr>
              <a:defRPr lang="en-US"/>
            </a:defPPr>
            <a:lvl1pPr marL="0" algn="r" defTabSz="914400" rtl="0" eaLnBrk="1" latinLnBrk="0" hangingPunct="1">
              <a:defRPr sz="1000" kern="1200">
                <a:solidFill>
                  <a:schemeClr val="accent6"/>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C2C6238F-BB40-4AE6-95A7-2D03661AA844}" type="slidenum">
              <a:rPr kumimoji="0" lang="en-US" sz="1200" b="0" i="0" u="none" strike="noStrike" kern="1200" cap="none" spc="0" normalizeH="0" baseline="0" noProof="0" smtClean="0">
                <a:ln>
                  <a:noFill/>
                </a:ln>
                <a:solidFill>
                  <a:schemeClr val="tx1">
                    <a:lumMod val="50000"/>
                    <a:lumOff val="50000"/>
                  </a:schemeClr>
                </a:solidFill>
                <a:effectLst/>
                <a:uLnTx/>
                <a:uFillTx/>
                <a:latin typeface="Calibri" panose="020F0502020204030204"/>
                <a:ea typeface=""/>
                <a:cs typeface=""/>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schemeClr val="tx1">
                  <a:lumMod val="50000"/>
                  <a:lumOff val="50000"/>
                </a:schemeClr>
              </a:solidFill>
              <a:effectLst/>
              <a:uLnTx/>
              <a:uFillTx/>
              <a:latin typeface="Calibri" panose="020F0502020204030204"/>
              <a:ea typeface=""/>
              <a:cs typeface=""/>
            </a:endParaRPr>
          </a:p>
        </p:txBody>
      </p:sp>
      <p:sp>
        <p:nvSpPr>
          <p:cNvPr id="21" name="Footer Placeholder 4"/>
          <p:cNvSpPr txBox="1">
            <a:spLocks/>
          </p:cNvSpPr>
          <p:nvPr userDrawn="1"/>
        </p:nvSpPr>
        <p:spPr>
          <a:xfrm>
            <a:off x="2910840" y="6553895"/>
            <a:ext cx="6400800" cy="213995"/>
          </a:xfrm>
          <a:prstGeom prst="rect">
            <a:avLst/>
          </a:prstGeom>
        </p:spPr>
        <p:txBody>
          <a:bodyPr anchor="ctr" anchorCtr="0"/>
          <a:lstStyle>
            <a:defPPr>
              <a:defRPr lang="en-US"/>
            </a:defPPr>
            <a:lvl1pPr marL="0" algn="ctr" defTabSz="914400" rtl="0" eaLnBrk="1" latinLnBrk="0" hangingPunct="1">
              <a:defRPr sz="1000" kern="1200" spc="300">
                <a:solidFill>
                  <a:schemeClr val="accent6"/>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pPr>
            <a:r>
              <a:rPr lang="en-US" altLang="en-US" dirty="0">
                <a:solidFill>
                  <a:schemeClr val="bg2">
                    <a:lumMod val="50000"/>
                  </a:schemeClr>
                </a:solidFill>
                <a:ea typeface="ＭＳ Ｐゴシック" pitchFamily="34" charset="-128"/>
              </a:rPr>
              <a:t>PRIVATE AND CONFIDENTIAL © 2017 </a:t>
            </a:r>
            <a:r>
              <a:rPr lang="en-US" altLang="en-US" dirty="0" err="1">
                <a:solidFill>
                  <a:schemeClr val="bg2">
                    <a:lumMod val="50000"/>
                  </a:schemeClr>
                </a:solidFill>
                <a:ea typeface="ＭＳ Ｐゴシック" pitchFamily="34" charset="-128"/>
              </a:rPr>
              <a:t>CommScope</a:t>
            </a:r>
            <a:r>
              <a:rPr lang="en-US" altLang="en-US" dirty="0">
                <a:solidFill>
                  <a:schemeClr val="bg2">
                    <a:lumMod val="50000"/>
                  </a:schemeClr>
                </a:solidFill>
                <a:ea typeface="ＭＳ Ｐゴシック" pitchFamily="34" charset="-128"/>
              </a:rPr>
              <a:t>, Inc</a:t>
            </a:r>
          </a:p>
        </p:txBody>
      </p:sp>
      <p:sp>
        <p:nvSpPr>
          <p:cNvPr id="22" name="Rectangle 21"/>
          <p:cNvSpPr/>
          <p:nvPr userDrawn="1"/>
        </p:nvSpPr>
        <p:spPr>
          <a:xfrm>
            <a:off x="10388184" y="6497389"/>
            <a:ext cx="1458863" cy="327009"/>
          </a:xfrm>
          <a:prstGeom prst="rect">
            <a:avLst/>
          </a:prstGeom>
          <a:blipFill dpi="0" rotWithShape="1">
            <a:blip r:embed="rId16" cstate="screen">
              <a:alphaModFix amt="50000"/>
              <a:extLst>
                <a:ext uri="{28A0092B-C50C-407E-A947-70E740481C1C}">
                  <a14:useLocalDpi xmlns:a14="http://schemas.microsoft.com/office/drawing/2010/main"/>
                </a:ext>
              </a:extLst>
            </a:blip>
            <a:srcRect/>
            <a:stretch>
              <a:fillRect/>
            </a:stretch>
          </a:bli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
              <a:cs typeface=""/>
            </a:endParaRPr>
          </a:p>
        </p:txBody>
      </p:sp>
    </p:spTree>
  </p:cSld>
  <p:clrMap bg1="lt1" tx1="dk1" bg2="lt2" tx2="dk2" accent1="accent1" accent2="accent2" accent3="accent3" accent4="accent4" accent5="accent5" accent6="accent6" hlink="hlink" folHlink="folHlink"/>
  <p:sldLayoutIdLst>
    <p:sldLayoutId id="2147483899" r:id="rId1"/>
    <p:sldLayoutId id="2147483921" r:id="rId2"/>
    <p:sldLayoutId id="2147483923" r:id="rId3"/>
    <p:sldLayoutId id="2147483925" r:id="rId4"/>
    <p:sldLayoutId id="2147483922" r:id="rId5"/>
    <p:sldLayoutId id="2147483930" r:id="rId6"/>
    <p:sldLayoutId id="2147483927" r:id="rId7"/>
    <p:sldLayoutId id="2147483933" r:id="rId8"/>
    <p:sldLayoutId id="2147483928" r:id="rId9"/>
    <p:sldLayoutId id="2147483929" r:id="rId10"/>
    <p:sldLayoutId id="2147483919" r:id="rId11"/>
    <p:sldLayoutId id="2147483920" r:id="rId12"/>
    <p:sldLayoutId id="2147483931" r:id="rId13"/>
    <p:sldLayoutId id="2147483932" r:id="rId14"/>
  </p:sldLayoutIdLst>
  <p:transition>
    <p:fade/>
  </p:transition>
  <p:hf sldNum="0" hdr="0" dt="0"/>
  <p:txStyles>
    <p:titleStyle>
      <a:lvl1pPr algn="l" rtl="0" eaLnBrk="0" fontAlgn="base" hangingPunct="0">
        <a:lnSpc>
          <a:spcPct val="80000"/>
        </a:lnSpc>
        <a:spcBef>
          <a:spcPct val="0"/>
        </a:spcBef>
        <a:spcAft>
          <a:spcPct val="0"/>
        </a:spcAft>
        <a:defRPr sz="4000" b="0" i="0">
          <a:solidFill>
            <a:schemeClr val="tx2"/>
          </a:solidFill>
          <a:latin typeface="Calibri Light" charset="0"/>
          <a:ea typeface="Calibri Light" charset="0"/>
          <a:cs typeface="Calibri Light" charset="0"/>
        </a:defRPr>
      </a:lvl1pPr>
      <a:lvl2pPr algn="l" rtl="0" eaLnBrk="0" fontAlgn="base" hangingPunct="0">
        <a:lnSpc>
          <a:spcPts val="3433"/>
        </a:lnSpc>
        <a:spcBef>
          <a:spcPct val="0"/>
        </a:spcBef>
        <a:spcAft>
          <a:spcPct val="0"/>
        </a:spcAft>
        <a:defRPr sz="3200">
          <a:solidFill>
            <a:srgbClr val="0099CC"/>
          </a:solidFill>
          <a:latin typeface="Calibri" pitchFamily="34" charset="0"/>
          <a:ea typeface="ＭＳ Ｐゴシック" pitchFamily="-108" charset="-128"/>
          <a:cs typeface="ＭＳ Ｐゴシック" pitchFamily="-108" charset="-128"/>
        </a:defRPr>
      </a:lvl2pPr>
      <a:lvl3pPr algn="l" rtl="0" eaLnBrk="0" fontAlgn="base" hangingPunct="0">
        <a:lnSpc>
          <a:spcPts val="3433"/>
        </a:lnSpc>
        <a:spcBef>
          <a:spcPct val="0"/>
        </a:spcBef>
        <a:spcAft>
          <a:spcPct val="0"/>
        </a:spcAft>
        <a:defRPr sz="3200">
          <a:solidFill>
            <a:srgbClr val="0099CC"/>
          </a:solidFill>
          <a:latin typeface="Calibri" pitchFamily="34" charset="0"/>
          <a:ea typeface="ＭＳ Ｐゴシック" pitchFamily="-108" charset="-128"/>
          <a:cs typeface="ＭＳ Ｐゴシック" pitchFamily="-108" charset="-128"/>
        </a:defRPr>
      </a:lvl3pPr>
      <a:lvl4pPr algn="l" rtl="0" eaLnBrk="0" fontAlgn="base" hangingPunct="0">
        <a:lnSpc>
          <a:spcPts val="3433"/>
        </a:lnSpc>
        <a:spcBef>
          <a:spcPct val="0"/>
        </a:spcBef>
        <a:spcAft>
          <a:spcPct val="0"/>
        </a:spcAft>
        <a:defRPr sz="3200">
          <a:solidFill>
            <a:srgbClr val="0099CC"/>
          </a:solidFill>
          <a:latin typeface="Calibri" pitchFamily="34" charset="0"/>
          <a:ea typeface="ＭＳ Ｐゴシック" pitchFamily="-108" charset="-128"/>
          <a:cs typeface="ＭＳ Ｐゴシック" pitchFamily="-108" charset="-128"/>
        </a:defRPr>
      </a:lvl4pPr>
      <a:lvl5pPr algn="l" rtl="0" eaLnBrk="0" fontAlgn="base" hangingPunct="0">
        <a:lnSpc>
          <a:spcPts val="3433"/>
        </a:lnSpc>
        <a:spcBef>
          <a:spcPct val="0"/>
        </a:spcBef>
        <a:spcAft>
          <a:spcPct val="0"/>
        </a:spcAft>
        <a:defRPr sz="3200">
          <a:solidFill>
            <a:srgbClr val="0099CC"/>
          </a:solidFill>
          <a:latin typeface="Calibri" pitchFamily="34" charset="0"/>
          <a:ea typeface="ＭＳ Ｐゴシック" pitchFamily="-108" charset="-128"/>
          <a:cs typeface="ＭＳ Ｐゴシック" pitchFamily="-108" charset="-128"/>
        </a:defRPr>
      </a:lvl5pPr>
      <a:lvl6pPr marL="609585" algn="l" rtl="0" eaLnBrk="0" fontAlgn="base" hangingPunct="0">
        <a:lnSpc>
          <a:spcPts val="3433"/>
        </a:lnSpc>
        <a:spcBef>
          <a:spcPct val="0"/>
        </a:spcBef>
        <a:spcAft>
          <a:spcPct val="0"/>
        </a:spcAft>
        <a:defRPr sz="3200">
          <a:solidFill>
            <a:srgbClr val="0099CC"/>
          </a:solidFill>
          <a:latin typeface="Arial" pitchFamily="-108" charset="0"/>
          <a:ea typeface="ＭＳ Ｐゴシック" pitchFamily="-108" charset="-128"/>
          <a:cs typeface="ＭＳ Ｐゴシック" pitchFamily="-108" charset="-128"/>
        </a:defRPr>
      </a:lvl6pPr>
      <a:lvl7pPr marL="1219170" algn="l" rtl="0" eaLnBrk="0" fontAlgn="base" hangingPunct="0">
        <a:lnSpc>
          <a:spcPts val="3433"/>
        </a:lnSpc>
        <a:spcBef>
          <a:spcPct val="0"/>
        </a:spcBef>
        <a:spcAft>
          <a:spcPct val="0"/>
        </a:spcAft>
        <a:defRPr sz="3200">
          <a:solidFill>
            <a:srgbClr val="0099CC"/>
          </a:solidFill>
          <a:latin typeface="Arial" pitchFamily="-108" charset="0"/>
          <a:ea typeface="ＭＳ Ｐゴシック" pitchFamily="-108" charset="-128"/>
          <a:cs typeface="ＭＳ Ｐゴシック" pitchFamily="-108" charset="-128"/>
        </a:defRPr>
      </a:lvl7pPr>
      <a:lvl8pPr marL="1828754" algn="l" rtl="0" eaLnBrk="0" fontAlgn="base" hangingPunct="0">
        <a:lnSpc>
          <a:spcPts val="3433"/>
        </a:lnSpc>
        <a:spcBef>
          <a:spcPct val="0"/>
        </a:spcBef>
        <a:spcAft>
          <a:spcPct val="0"/>
        </a:spcAft>
        <a:defRPr sz="3200">
          <a:solidFill>
            <a:srgbClr val="0099CC"/>
          </a:solidFill>
          <a:latin typeface="Arial" pitchFamily="-108" charset="0"/>
          <a:ea typeface="ＭＳ Ｐゴシック" pitchFamily="-108" charset="-128"/>
          <a:cs typeface="ＭＳ Ｐゴシック" pitchFamily="-108" charset="-128"/>
        </a:defRPr>
      </a:lvl8pPr>
      <a:lvl9pPr marL="2438339" algn="l" rtl="0" eaLnBrk="0" fontAlgn="base" hangingPunct="0">
        <a:lnSpc>
          <a:spcPts val="3433"/>
        </a:lnSpc>
        <a:spcBef>
          <a:spcPct val="0"/>
        </a:spcBef>
        <a:spcAft>
          <a:spcPct val="0"/>
        </a:spcAft>
        <a:defRPr sz="3200">
          <a:solidFill>
            <a:srgbClr val="0099CC"/>
          </a:solidFill>
          <a:latin typeface="Arial" pitchFamily="-108" charset="0"/>
          <a:ea typeface="ＭＳ Ｐゴシック" pitchFamily="-108" charset="-128"/>
          <a:cs typeface="ＭＳ Ｐゴシック" pitchFamily="-108" charset="-128"/>
        </a:defRPr>
      </a:lvl9pPr>
    </p:titleStyle>
    <p:bodyStyle>
      <a:lvl1pPr marL="234950" indent="-234950" algn="l" rtl="0" eaLnBrk="0" fontAlgn="base" hangingPunct="0">
        <a:spcBef>
          <a:spcPts val="0"/>
        </a:spcBef>
        <a:spcAft>
          <a:spcPts val="600"/>
        </a:spcAft>
        <a:buClr>
          <a:schemeClr val="accent2"/>
        </a:buClr>
        <a:buFont typeface="Arial" pitchFamily="34" charset="0"/>
        <a:buChar char="•"/>
        <a:tabLst/>
        <a:defRPr sz="2400">
          <a:solidFill>
            <a:schemeClr val="tx1">
              <a:lumMod val="50000"/>
              <a:lumOff val="50000"/>
            </a:schemeClr>
          </a:solidFill>
          <a:latin typeface="+mn-lt"/>
          <a:ea typeface="+mn-ea"/>
          <a:cs typeface="+mn-cs"/>
        </a:defRPr>
      </a:lvl1pPr>
      <a:lvl2pPr marL="460375" indent="-225425" algn="l" rtl="0" eaLnBrk="0" fontAlgn="base" hangingPunct="0">
        <a:spcBef>
          <a:spcPts val="0"/>
        </a:spcBef>
        <a:spcAft>
          <a:spcPts val="600"/>
        </a:spcAft>
        <a:buClr>
          <a:schemeClr val="tx2"/>
        </a:buClr>
        <a:buFont typeface=".AppleSystemUIFont" charset="-120"/>
        <a:buChar char="-"/>
        <a:tabLst/>
        <a:defRPr sz="2000">
          <a:solidFill>
            <a:schemeClr val="tx1">
              <a:lumMod val="50000"/>
              <a:lumOff val="50000"/>
            </a:schemeClr>
          </a:solidFill>
          <a:latin typeface="+mn-lt"/>
          <a:ea typeface="+mn-ea"/>
        </a:defRPr>
      </a:lvl2pPr>
      <a:lvl3pPr marL="1523962" indent="-304792" algn="l" rtl="0" eaLnBrk="0" fontAlgn="base" hangingPunct="0">
        <a:spcBef>
          <a:spcPts val="0"/>
        </a:spcBef>
        <a:spcAft>
          <a:spcPts val="600"/>
        </a:spcAft>
        <a:buClr>
          <a:srgbClr val="00B0F0"/>
        </a:buClr>
        <a:buFont typeface="Wingdings" charset="2"/>
        <a:buChar char="Ø"/>
        <a:defRPr sz="2133">
          <a:solidFill>
            <a:schemeClr val="tx1">
              <a:lumMod val="50000"/>
              <a:lumOff val="50000"/>
            </a:schemeClr>
          </a:solidFill>
          <a:latin typeface="+mn-lt"/>
          <a:ea typeface="+mn-ea"/>
        </a:defRPr>
      </a:lvl3pPr>
      <a:lvl4pPr marL="2133547" indent="-304792" algn="l" rtl="0" eaLnBrk="0" fontAlgn="base" hangingPunct="0">
        <a:spcBef>
          <a:spcPts val="0"/>
        </a:spcBef>
        <a:spcAft>
          <a:spcPts val="600"/>
        </a:spcAft>
        <a:buClr>
          <a:srgbClr val="00B0F0"/>
        </a:buClr>
        <a:buFont typeface="Arial" pitchFamily="34" charset="0"/>
        <a:buChar char="•"/>
        <a:defRPr sz="2133">
          <a:solidFill>
            <a:schemeClr val="tx1">
              <a:lumMod val="50000"/>
              <a:lumOff val="50000"/>
            </a:schemeClr>
          </a:solidFill>
          <a:latin typeface="+mn-lt"/>
          <a:ea typeface="+mn-ea"/>
        </a:defRPr>
      </a:lvl4pPr>
      <a:lvl5pPr marL="2743131" indent="-304792" algn="l" rtl="0" eaLnBrk="0" fontAlgn="base" hangingPunct="0">
        <a:spcBef>
          <a:spcPts val="0"/>
        </a:spcBef>
        <a:spcAft>
          <a:spcPts val="600"/>
        </a:spcAft>
        <a:buClr>
          <a:srgbClr val="00B0F0"/>
        </a:buClr>
        <a:buFont typeface="Arial" pitchFamily="34" charset="0"/>
        <a:buChar char="•"/>
        <a:defRPr sz="2133">
          <a:solidFill>
            <a:schemeClr val="tx1">
              <a:lumMod val="50000"/>
              <a:lumOff val="50000"/>
            </a:schemeClr>
          </a:solidFill>
          <a:latin typeface="+mn-lt"/>
          <a:ea typeface="+mn-ea"/>
        </a:defRPr>
      </a:lvl5pPr>
      <a:lvl6pPr marL="3352716" indent="-304792" algn="l" rtl="0" eaLnBrk="0" fontAlgn="base" hangingPunct="0">
        <a:spcBef>
          <a:spcPct val="20000"/>
        </a:spcBef>
        <a:spcAft>
          <a:spcPct val="0"/>
        </a:spcAft>
        <a:buChar char="»"/>
        <a:defRPr sz="2133">
          <a:solidFill>
            <a:schemeClr val="tx1"/>
          </a:solidFill>
          <a:latin typeface="+mn-lt"/>
          <a:ea typeface="+mn-ea"/>
        </a:defRPr>
      </a:lvl6pPr>
      <a:lvl7pPr marL="3962301" indent="-304792" algn="l" rtl="0" eaLnBrk="0" fontAlgn="base" hangingPunct="0">
        <a:spcBef>
          <a:spcPct val="20000"/>
        </a:spcBef>
        <a:spcAft>
          <a:spcPct val="0"/>
        </a:spcAft>
        <a:buChar char="»"/>
        <a:defRPr sz="2133">
          <a:solidFill>
            <a:schemeClr val="tx1"/>
          </a:solidFill>
          <a:latin typeface="+mn-lt"/>
          <a:ea typeface="+mn-ea"/>
        </a:defRPr>
      </a:lvl7pPr>
      <a:lvl8pPr marL="4571886" indent="-304792" algn="l" rtl="0" eaLnBrk="0" fontAlgn="base" hangingPunct="0">
        <a:spcBef>
          <a:spcPct val="20000"/>
        </a:spcBef>
        <a:spcAft>
          <a:spcPct val="0"/>
        </a:spcAft>
        <a:buChar char="»"/>
        <a:defRPr sz="2133">
          <a:solidFill>
            <a:schemeClr val="tx1"/>
          </a:solidFill>
          <a:latin typeface="+mn-lt"/>
          <a:ea typeface="+mn-ea"/>
        </a:defRPr>
      </a:lvl8pPr>
      <a:lvl9pPr marL="5181470" indent="-304792" algn="l" rtl="0" eaLnBrk="0" fontAlgn="base" hangingPunct="0">
        <a:spcBef>
          <a:spcPct val="20000"/>
        </a:spcBef>
        <a:spcAft>
          <a:spcPct val="0"/>
        </a:spcAft>
        <a:buChar char="»"/>
        <a:defRPr sz="2133">
          <a:solidFill>
            <a:schemeClr val="tx1"/>
          </a:solidFill>
          <a:latin typeface="+mn-lt"/>
          <a:ea typeface="+mn-ea"/>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e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jpe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jpe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jpe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39.png"/></Relationships>
</file>

<file path=ppt/slides/_rels/slide22.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image" Target="../media/image40.jpe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44.png"/></Relationships>
</file>

<file path=ppt/slides/_rels/slide2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16.jpeg"/><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9.xml"/><Relationship Id="rId4" Type="http://schemas.openxmlformats.org/officeDocument/2006/relationships/image" Target="../media/image23.png"/></Relationships>
</file>

<file path=ppt/slides/_rels/slide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p:txBody>
          <a:bodyPr/>
          <a:lstStyle/>
          <a:p>
            <a:r>
              <a:rPr lang="en-US" dirty="0"/>
              <a:t>Presentation Title</a:t>
            </a:r>
          </a:p>
        </p:txBody>
      </p:sp>
      <p:sp>
        <p:nvSpPr>
          <p:cNvPr id="3" name="Text Placeholder 2"/>
          <p:cNvSpPr>
            <a:spLocks noGrp="1"/>
          </p:cNvSpPr>
          <p:nvPr>
            <p:ph type="body" sz="quarter" idx="16"/>
          </p:nvPr>
        </p:nvSpPr>
        <p:spPr/>
        <p:txBody>
          <a:bodyPr/>
          <a:lstStyle/>
          <a:p>
            <a:r>
              <a:rPr lang="en-US" dirty="0"/>
              <a:t>Presenter or Author Name</a:t>
            </a:r>
          </a:p>
        </p:txBody>
      </p:sp>
      <p:sp>
        <p:nvSpPr>
          <p:cNvPr id="4" name="Text Placeholder 3"/>
          <p:cNvSpPr>
            <a:spLocks noGrp="1"/>
          </p:cNvSpPr>
          <p:nvPr>
            <p:ph type="body" sz="quarter" idx="17"/>
          </p:nvPr>
        </p:nvSpPr>
        <p:spPr/>
        <p:txBody>
          <a:bodyPr/>
          <a:lstStyle/>
          <a:p>
            <a:r>
              <a:rPr lang="en-US" dirty="0"/>
              <a:t>Title or role description</a:t>
            </a:r>
          </a:p>
        </p:txBody>
      </p:sp>
      <p:sp>
        <p:nvSpPr>
          <p:cNvPr id="5" name="Text Placeholder 4"/>
          <p:cNvSpPr>
            <a:spLocks noGrp="1"/>
          </p:cNvSpPr>
          <p:nvPr>
            <p:ph type="body" sz="quarter" idx="15"/>
          </p:nvPr>
        </p:nvSpPr>
        <p:spPr/>
        <p:txBody>
          <a:bodyPr/>
          <a:lstStyle/>
          <a:p>
            <a:r>
              <a:rPr lang="en-US" dirty="0"/>
              <a:t>Additional details may be added here</a:t>
            </a:r>
          </a:p>
        </p:txBody>
      </p:sp>
    </p:spTree>
    <p:extLst>
      <p:ext uri="{BB962C8B-B14F-4D97-AF65-F5344CB8AC3E}">
        <p14:creationId xmlns:p14="http://schemas.microsoft.com/office/powerpoint/2010/main" val="2043894577"/>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77557" y="1813034"/>
            <a:ext cx="3044242" cy="2700906"/>
          </a:xfrm>
          <a:prstGeom prst="rect">
            <a:avLst/>
          </a:prstGeom>
        </p:spPr>
      </p:pic>
      <p:sp>
        <p:nvSpPr>
          <p:cNvPr id="9" name="Title 5"/>
          <p:cNvSpPr txBox="1">
            <a:spLocks/>
          </p:cNvSpPr>
          <p:nvPr/>
        </p:nvSpPr>
        <p:spPr>
          <a:xfrm>
            <a:off x="4117804" y="2901716"/>
            <a:ext cx="6910301" cy="939113"/>
          </a:xfrm>
          <a:prstGeom prst="rect">
            <a:avLst/>
          </a:prstGeom>
        </p:spPr>
        <p:txBody>
          <a:bodyPr/>
          <a:lstStyle>
            <a:lvl1pPr algn="l" rtl="0" eaLnBrk="0" fontAlgn="base" hangingPunct="0">
              <a:lnSpc>
                <a:spcPct val="80000"/>
              </a:lnSpc>
              <a:spcBef>
                <a:spcPct val="0"/>
              </a:spcBef>
              <a:spcAft>
                <a:spcPct val="0"/>
              </a:spcAft>
              <a:defRPr sz="4000" b="0" i="0">
                <a:solidFill>
                  <a:schemeClr val="tx2"/>
                </a:solidFill>
                <a:latin typeface="Calibri Light" charset="0"/>
                <a:ea typeface="Calibri Light" charset="0"/>
                <a:cs typeface="Calibri Light" charset="0"/>
              </a:defRPr>
            </a:lvl1pPr>
            <a:lvl2pPr algn="l" rtl="0" eaLnBrk="0" fontAlgn="base" hangingPunct="0">
              <a:lnSpc>
                <a:spcPts val="3433"/>
              </a:lnSpc>
              <a:spcBef>
                <a:spcPct val="0"/>
              </a:spcBef>
              <a:spcAft>
                <a:spcPct val="0"/>
              </a:spcAft>
              <a:defRPr sz="3200">
                <a:solidFill>
                  <a:srgbClr val="0099CC"/>
                </a:solidFill>
                <a:latin typeface="Calibri" pitchFamily="34" charset="0"/>
                <a:ea typeface="ＭＳ Ｐゴシック" pitchFamily="-108" charset="-128"/>
                <a:cs typeface="ＭＳ Ｐゴシック" pitchFamily="-108" charset="-128"/>
              </a:defRPr>
            </a:lvl2pPr>
            <a:lvl3pPr algn="l" rtl="0" eaLnBrk="0" fontAlgn="base" hangingPunct="0">
              <a:lnSpc>
                <a:spcPts val="3433"/>
              </a:lnSpc>
              <a:spcBef>
                <a:spcPct val="0"/>
              </a:spcBef>
              <a:spcAft>
                <a:spcPct val="0"/>
              </a:spcAft>
              <a:defRPr sz="3200">
                <a:solidFill>
                  <a:srgbClr val="0099CC"/>
                </a:solidFill>
                <a:latin typeface="Calibri" pitchFamily="34" charset="0"/>
                <a:ea typeface="ＭＳ Ｐゴシック" pitchFamily="-108" charset="-128"/>
                <a:cs typeface="ＭＳ Ｐゴシック" pitchFamily="-108" charset="-128"/>
              </a:defRPr>
            </a:lvl3pPr>
            <a:lvl4pPr algn="l" rtl="0" eaLnBrk="0" fontAlgn="base" hangingPunct="0">
              <a:lnSpc>
                <a:spcPts val="3433"/>
              </a:lnSpc>
              <a:spcBef>
                <a:spcPct val="0"/>
              </a:spcBef>
              <a:spcAft>
                <a:spcPct val="0"/>
              </a:spcAft>
              <a:defRPr sz="3200">
                <a:solidFill>
                  <a:srgbClr val="0099CC"/>
                </a:solidFill>
                <a:latin typeface="Calibri" pitchFamily="34" charset="0"/>
                <a:ea typeface="ＭＳ Ｐゴシック" pitchFamily="-108" charset="-128"/>
                <a:cs typeface="ＭＳ Ｐゴシック" pitchFamily="-108" charset="-128"/>
              </a:defRPr>
            </a:lvl4pPr>
            <a:lvl5pPr algn="l" rtl="0" eaLnBrk="0" fontAlgn="base" hangingPunct="0">
              <a:lnSpc>
                <a:spcPts val="3433"/>
              </a:lnSpc>
              <a:spcBef>
                <a:spcPct val="0"/>
              </a:spcBef>
              <a:spcAft>
                <a:spcPct val="0"/>
              </a:spcAft>
              <a:defRPr sz="3200">
                <a:solidFill>
                  <a:srgbClr val="0099CC"/>
                </a:solidFill>
                <a:latin typeface="Calibri" pitchFamily="34" charset="0"/>
                <a:ea typeface="ＭＳ Ｐゴシック" pitchFamily="-108" charset="-128"/>
                <a:cs typeface="ＭＳ Ｐゴシック" pitchFamily="-108" charset="-128"/>
              </a:defRPr>
            </a:lvl5pPr>
            <a:lvl6pPr marL="609585" algn="l" rtl="0" eaLnBrk="0" fontAlgn="base" hangingPunct="0">
              <a:lnSpc>
                <a:spcPts val="3433"/>
              </a:lnSpc>
              <a:spcBef>
                <a:spcPct val="0"/>
              </a:spcBef>
              <a:spcAft>
                <a:spcPct val="0"/>
              </a:spcAft>
              <a:defRPr sz="3200">
                <a:solidFill>
                  <a:srgbClr val="0099CC"/>
                </a:solidFill>
                <a:latin typeface="Arial" pitchFamily="-108" charset="0"/>
                <a:ea typeface="ＭＳ Ｐゴシック" pitchFamily="-108" charset="-128"/>
                <a:cs typeface="ＭＳ Ｐゴシック" pitchFamily="-108" charset="-128"/>
              </a:defRPr>
            </a:lvl6pPr>
            <a:lvl7pPr marL="1219170" algn="l" rtl="0" eaLnBrk="0" fontAlgn="base" hangingPunct="0">
              <a:lnSpc>
                <a:spcPts val="3433"/>
              </a:lnSpc>
              <a:spcBef>
                <a:spcPct val="0"/>
              </a:spcBef>
              <a:spcAft>
                <a:spcPct val="0"/>
              </a:spcAft>
              <a:defRPr sz="3200">
                <a:solidFill>
                  <a:srgbClr val="0099CC"/>
                </a:solidFill>
                <a:latin typeface="Arial" pitchFamily="-108" charset="0"/>
                <a:ea typeface="ＭＳ Ｐゴシック" pitchFamily="-108" charset="-128"/>
                <a:cs typeface="ＭＳ Ｐゴシック" pitchFamily="-108" charset="-128"/>
              </a:defRPr>
            </a:lvl7pPr>
            <a:lvl8pPr marL="1828754" algn="l" rtl="0" eaLnBrk="0" fontAlgn="base" hangingPunct="0">
              <a:lnSpc>
                <a:spcPts val="3433"/>
              </a:lnSpc>
              <a:spcBef>
                <a:spcPct val="0"/>
              </a:spcBef>
              <a:spcAft>
                <a:spcPct val="0"/>
              </a:spcAft>
              <a:defRPr sz="3200">
                <a:solidFill>
                  <a:srgbClr val="0099CC"/>
                </a:solidFill>
                <a:latin typeface="Arial" pitchFamily="-108" charset="0"/>
                <a:ea typeface="ＭＳ Ｐゴシック" pitchFamily="-108" charset="-128"/>
                <a:cs typeface="ＭＳ Ｐゴシック" pitchFamily="-108" charset="-128"/>
              </a:defRPr>
            </a:lvl8pPr>
            <a:lvl9pPr marL="2438339" algn="l" rtl="0" eaLnBrk="0" fontAlgn="base" hangingPunct="0">
              <a:lnSpc>
                <a:spcPts val="3433"/>
              </a:lnSpc>
              <a:spcBef>
                <a:spcPct val="0"/>
              </a:spcBef>
              <a:spcAft>
                <a:spcPct val="0"/>
              </a:spcAft>
              <a:defRPr sz="3200">
                <a:solidFill>
                  <a:srgbClr val="0099CC"/>
                </a:solidFill>
                <a:latin typeface="Arial" pitchFamily="-108" charset="0"/>
                <a:ea typeface="ＭＳ Ｐゴシック" pitchFamily="-108" charset="-128"/>
                <a:cs typeface="ＭＳ Ｐゴシック" pitchFamily="-108" charset="-128"/>
              </a:defRPr>
            </a:lvl9pPr>
          </a:lstStyle>
          <a:p>
            <a:r>
              <a:rPr lang="en-US" sz="3200" kern="0" dirty="0">
                <a:solidFill>
                  <a:schemeClr val="tx1"/>
                </a:solidFill>
              </a:rPr>
              <a:t>Supports your evolving strategies </a:t>
            </a:r>
            <a:br>
              <a:rPr lang="en-US" sz="3200" kern="0" dirty="0">
                <a:solidFill>
                  <a:schemeClr val="tx1"/>
                </a:solidFill>
              </a:rPr>
            </a:br>
            <a:r>
              <a:rPr lang="en-US" sz="3200" kern="0" dirty="0">
                <a:solidFill>
                  <a:schemeClr val="tx1"/>
                </a:solidFill>
              </a:rPr>
              <a:t>to reduce cost and complexity in </a:t>
            </a:r>
            <a:br>
              <a:rPr lang="en-US" sz="3200" kern="0" dirty="0">
                <a:solidFill>
                  <a:schemeClr val="tx1"/>
                </a:solidFill>
              </a:rPr>
            </a:br>
            <a:r>
              <a:rPr lang="en-US" sz="3200" kern="0" dirty="0">
                <a:solidFill>
                  <a:schemeClr val="tx1"/>
                </a:solidFill>
              </a:rPr>
              <a:t>the network</a:t>
            </a:r>
          </a:p>
        </p:txBody>
      </p:sp>
      <p:sp>
        <p:nvSpPr>
          <p:cNvPr id="10" name="Title 5"/>
          <p:cNvSpPr txBox="1">
            <a:spLocks/>
          </p:cNvSpPr>
          <p:nvPr/>
        </p:nvSpPr>
        <p:spPr bwMode="auto">
          <a:xfrm>
            <a:off x="4210168" y="2268663"/>
            <a:ext cx="6910301" cy="939113"/>
          </a:xfrm>
          <a:prstGeom prst="rect">
            <a:avLst/>
          </a:prstGeom>
          <a:noFill/>
          <a:ln w="9525">
            <a:noFill/>
            <a:miter lim="800000"/>
            <a:headEnd/>
            <a:tailEnd/>
          </a:ln>
        </p:spPr>
        <p:txBody>
          <a:bodyPr vert="horz" wrap="square" lIns="0" tIns="45720" rIns="91440" bIns="45720" numCol="1" anchor="t" anchorCtr="0" compatLnSpc="1">
            <a:prstTxWarp prst="textNoShape">
              <a:avLst/>
            </a:prstTxWarp>
          </a:bodyPr>
          <a:lstStyle>
            <a:lvl1pPr algn="l" rtl="0" eaLnBrk="0" fontAlgn="base" hangingPunct="0">
              <a:lnSpc>
                <a:spcPct val="80000"/>
              </a:lnSpc>
              <a:spcBef>
                <a:spcPct val="0"/>
              </a:spcBef>
              <a:spcAft>
                <a:spcPct val="0"/>
              </a:spcAft>
              <a:defRPr sz="4000" b="0" i="0">
                <a:solidFill>
                  <a:schemeClr val="tx2"/>
                </a:solidFill>
                <a:latin typeface="Calibri Light" charset="0"/>
                <a:ea typeface="Calibri Light" charset="0"/>
                <a:cs typeface="Calibri Light" charset="0"/>
              </a:defRPr>
            </a:lvl1pPr>
            <a:lvl2pPr algn="l" rtl="0" eaLnBrk="0" fontAlgn="base" hangingPunct="0">
              <a:lnSpc>
                <a:spcPts val="3433"/>
              </a:lnSpc>
              <a:spcBef>
                <a:spcPct val="0"/>
              </a:spcBef>
              <a:spcAft>
                <a:spcPct val="0"/>
              </a:spcAft>
              <a:defRPr sz="3200">
                <a:solidFill>
                  <a:srgbClr val="0099CC"/>
                </a:solidFill>
                <a:latin typeface="Calibri" pitchFamily="34" charset="0"/>
                <a:ea typeface="ＭＳ Ｐゴシック" pitchFamily="-108" charset="-128"/>
                <a:cs typeface="ＭＳ Ｐゴシック" pitchFamily="-108" charset="-128"/>
              </a:defRPr>
            </a:lvl2pPr>
            <a:lvl3pPr algn="l" rtl="0" eaLnBrk="0" fontAlgn="base" hangingPunct="0">
              <a:lnSpc>
                <a:spcPts val="3433"/>
              </a:lnSpc>
              <a:spcBef>
                <a:spcPct val="0"/>
              </a:spcBef>
              <a:spcAft>
                <a:spcPct val="0"/>
              </a:spcAft>
              <a:defRPr sz="3200">
                <a:solidFill>
                  <a:srgbClr val="0099CC"/>
                </a:solidFill>
                <a:latin typeface="Calibri" pitchFamily="34" charset="0"/>
                <a:ea typeface="ＭＳ Ｐゴシック" pitchFamily="-108" charset="-128"/>
                <a:cs typeface="ＭＳ Ｐゴシック" pitchFamily="-108" charset="-128"/>
              </a:defRPr>
            </a:lvl3pPr>
            <a:lvl4pPr algn="l" rtl="0" eaLnBrk="0" fontAlgn="base" hangingPunct="0">
              <a:lnSpc>
                <a:spcPts val="3433"/>
              </a:lnSpc>
              <a:spcBef>
                <a:spcPct val="0"/>
              </a:spcBef>
              <a:spcAft>
                <a:spcPct val="0"/>
              </a:spcAft>
              <a:defRPr sz="3200">
                <a:solidFill>
                  <a:srgbClr val="0099CC"/>
                </a:solidFill>
                <a:latin typeface="Calibri" pitchFamily="34" charset="0"/>
                <a:ea typeface="ＭＳ Ｐゴシック" pitchFamily="-108" charset="-128"/>
                <a:cs typeface="ＭＳ Ｐゴシック" pitchFamily="-108" charset="-128"/>
              </a:defRPr>
            </a:lvl4pPr>
            <a:lvl5pPr algn="l" rtl="0" eaLnBrk="0" fontAlgn="base" hangingPunct="0">
              <a:lnSpc>
                <a:spcPts val="3433"/>
              </a:lnSpc>
              <a:spcBef>
                <a:spcPct val="0"/>
              </a:spcBef>
              <a:spcAft>
                <a:spcPct val="0"/>
              </a:spcAft>
              <a:defRPr sz="3200">
                <a:solidFill>
                  <a:srgbClr val="0099CC"/>
                </a:solidFill>
                <a:latin typeface="Calibri" pitchFamily="34" charset="0"/>
                <a:ea typeface="ＭＳ Ｐゴシック" pitchFamily="-108" charset="-128"/>
                <a:cs typeface="ＭＳ Ｐゴシック" pitchFamily="-108" charset="-128"/>
              </a:defRPr>
            </a:lvl5pPr>
            <a:lvl6pPr marL="609585" algn="l" rtl="0" eaLnBrk="0" fontAlgn="base" hangingPunct="0">
              <a:lnSpc>
                <a:spcPts val="3433"/>
              </a:lnSpc>
              <a:spcBef>
                <a:spcPct val="0"/>
              </a:spcBef>
              <a:spcAft>
                <a:spcPct val="0"/>
              </a:spcAft>
              <a:defRPr sz="3200">
                <a:solidFill>
                  <a:srgbClr val="0099CC"/>
                </a:solidFill>
                <a:latin typeface="Arial" pitchFamily="-108" charset="0"/>
                <a:ea typeface="ＭＳ Ｐゴシック" pitchFamily="-108" charset="-128"/>
                <a:cs typeface="ＭＳ Ｐゴシック" pitchFamily="-108" charset="-128"/>
              </a:defRPr>
            </a:lvl6pPr>
            <a:lvl7pPr marL="1219170" algn="l" rtl="0" eaLnBrk="0" fontAlgn="base" hangingPunct="0">
              <a:lnSpc>
                <a:spcPts val="3433"/>
              </a:lnSpc>
              <a:spcBef>
                <a:spcPct val="0"/>
              </a:spcBef>
              <a:spcAft>
                <a:spcPct val="0"/>
              </a:spcAft>
              <a:defRPr sz="3200">
                <a:solidFill>
                  <a:srgbClr val="0099CC"/>
                </a:solidFill>
                <a:latin typeface="Arial" pitchFamily="-108" charset="0"/>
                <a:ea typeface="ＭＳ Ｐゴシック" pitchFamily="-108" charset="-128"/>
                <a:cs typeface="ＭＳ Ｐゴシック" pitchFamily="-108" charset="-128"/>
              </a:defRPr>
            </a:lvl7pPr>
            <a:lvl8pPr marL="1828754" algn="l" rtl="0" eaLnBrk="0" fontAlgn="base" hangingPunct="0">
              <a:lnSpc>
                <a:spcPts val="3433"/>
              </a:lnSpc>
              <a:spcBef>
                <a:spcPct val="0"/>
              </a:spcBef>
              <a:spcAft>
                <a:spcPct val="0"/>
              </a:spcAft>
              <a:defRPr sz="3200">
                <a:solidFill>
                  <a:srgbClr val="0099CC"/>
                </a:solidFill>
                <a:latin typeface="Arial" pitchFamily="-108" charset="0"/>
                <a:ea typeface="ＭＳ Ｐゴシック" pitchFamily="-108" charset="-128"/>
                <a:cs typeface="ＭＳ Ｐゴシック" pitchFamily="-108" charset="-128"/>
              </a:defRPr>
            </a:lvl8pPr>
            <a:lvl9pPr marL="2438339" algn="l" rtl="0" eaLnBrk="0" fontAlgn="base" hangingPunct="0">
              <a:lnSpc>
                <a:spcPts val="3433"/>
              </a:lnSpc>
              <a:spcBef>
                <a:spcPct val="0"/>
              </a:spcBef>
              <a:spcAft>
                <a:spcPct val="0"/>
              </a:spcAft>
              <a:defRPr sz="3200">
                <a:solidFill>
                  <a:srgbClr val="0099CC"/>
                </a:solidFill>
                <a:latin typeface="Arial" pitchFamily="-108" charset="0"/>
                <a:ea typeface="ＭＳ Ｐゴシック" pitchFamily="-108" charset="-128"/>
                <a:cs typeface="ＭＳ Ｐゴシック" pitchFamily="-108" charset="-128"/>
              </a:defRPr>
            </a:lvl9pPr>
          </a:lstStyle>
          <a:p>
            <a:r>
              <a:rPr lang="en-US" kern="0" dirty="0"/>
              <a:t>Cloud friendly</a:t>
            </a:r>
          </a:p>
        </p:txBody>
      </p:sp>
    </p:spTree>
    <p:extLst>
      <p:ext uri="{BB962C8B-B14F-4D97-AF65-F5344CB8AC3E}">
        <p14:creationId xmlns:p14="http://schemas.microsoft.com/office/powerpoint/2010/main" val="1630246050"/>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524000" y="2068179"/>
            <a:ext cx="9143999" cy="970663"/>
          </a:xfrm>
          <a:prstGeom prst="rect">
            <a:avLst/>
          </a:prstGeom>
          <a:noFill/>
          <a:effectLst/>
        </p:spPr>
        <p:txBody>
          <a:bodyPr wrap="none" lIns="0" tIns="0" rIns="0" bIns="0" rtlCol="0" anchor="ctr" anchorCtr="0">
            <a:noAutofit/>
          </a:bodyPr>
          <a:lstStyle/>
          <a:p>
            <a:pPr marL="72000" algn="ctr">
              <a:defRPr/>
            </a:pPr>
            <a:r>
              <a:rPr lang="en-US" sz="4800" dirty="0">
                <a:solidFill>
                  <a:schemeClr val="bg1"/>
                </a:solidFill>
                <a:latin typeface="Calibri"/>
                <a:cs typeface="Calibri"/>
              </a:rPr>
              <a:t>High-Speed Migration Platform</a:t>
            </a:r>
            <a:endParaRPr lang="en-US" sz="4800" dirty="0">
              <a:solidFill>
                <a:schemeClr val="bg1"/>
              </a:solidFill>
              <a:effectLst/>
              <a:latin typeface="Calibri"/>
              <a:cs typeface="Calibri"/>
            </a:endParaRPr>
          </a:p>
        </p:txBody>
      </p:sp>
      <p:sp>
        <p:nvSpPr>
          <p:cNvPr id="3" name="Title 5"/>
          <p:cNvSpPr txBox="1">
            <a:spLocks/>
          </p:cNvSpPr>
          <p:nvPr/>
        </p:nvSpPr>
        <p:spPr bwMode="auto">
          <a:xfrm>
            <a:off x="1813699" y="1614397"/>
            <a:ext cx="8854300" cy="939113"/>
          </a:xfrm>
          <a:prstGeom prst="rect">
            <a:avLst/>
          </a:prstGeom>
          <a:noFill/>
          <a:ln w="9525">
            <a:noFill/>
            <a:miter lim="800000"/>
            <a:headEnd/>
            <a:tailEnd/>
          </a:ln>
        </p:spPr>
        <p:txBody>
          <a:bodyPr vert="horz" wrap="square" lIns="0" tIns="45720" rIns="91440" bIns="45720" numCol="1" anchor="t" anchorCtr="0" compatLnSpc="1">
            <a:prstTxWarp prst="textNoShape">
              <a:avLst/>
            </a:prstTxWarp>
          </a:bodyPr>
          <a:lstStyle>
            <a:lvl1pPr algn="l" rtl="0" eaLnBrk="0" fontAlgn="base" hangingPunct="0">
              <a:lnSpc>
                <a:spcPct val="80000"/>
              </a:lnSpc>
              <a:spcBef>
                <a:spcPct val="0"/>
              </a:spcBef>
              <a:spcAft>
                <a:spcPct val="0"/>
              </a:spcAft>
              <a:defRPr sz="4000" b="0" i="0">
                <a:solidFill>
                  <a:schemeClr val="tx2"/>
                </a:solidFill>
                <a:latin typeface="Calibri Light" charset="0"/>
                <a:ea typeface="Calibri Light" charset="0"/>
                <a:cs typeface="Calibri Light" charset="0"/>
              </a:defRPr>
            </a:lvl1pPr>
            <a:lvl2pPr algn="l" rtl="0" eaLnBrk="0" fontAlgn="base" hangingPunct="0">
              <a:lnSpc>
                <a:spcPts val="3433"/>
              </a:lnSpc>
              <a:spcBef>
                <a:spcPct val="0"/>
              </a:spcBef>
              <a:spcAft>
                <a:spcPct val="0"/>
              </a:spcAft>
              <a:defRPr sz="3200">
                <a:solidFill>
                  <a:srgbClr val="0099CC"/>
                </a:solidFill>
                <a:latin typeface="Calibri" pitchFamily="34" charset="0"/>
                <a:ea typeface="ＭＳ Ｐゴシック" pitchFamily="-108" charset="-128"/>
                <a:cs typeface="ＭＳ Ｐゴシック" pitchFamily="-108" charset="-128"/>
              </a:defRPr>
            </a:lvl2pPr>
            <a:lvl3pPr algn="l" rtl="0" eaLnBrk="0" fontAlgn="base" hangingPunct="0">
              <a:lnSpc>
                <a:spcPts val="3433"/>
              </a:lnSpc>
              <a:spcBef>
                <a:spcPct val="0"/>
              </a:spcBef>
              <a:spcAft>
                <a:spcPct val="0"/>
              </a:spcAft>
              <a:defRPr sz="3200">
                <a:solidFill>
                  <a:srgbClr val="0099CC"/>
                </a:solidFill>
                <a:latin typeface="Calibri" pitchFamily="34" charset="0"/>
                <a:ea typeface="ＭＳ Ｐゴシック" pitchFamily="-108" charset="-128"/>
                <a:cs typeface="ＭＳ Ｐゴシック" pitchFamily="-108" charset="-128"/>
              </a:defRPr>
            </a:lvl3pPr>
            <a:lvl4pPr algn="l" rtl="0" eaLnBrk="0" fontAlgn="base" hangingPunct="0">
              <a:lnSpc>
                <a:spcPts val="3433"/>
              </a:lnSpc>
              <a:spcBef>
                <a:spcPct val="0"/>
              </a:spcBef>
              <a:spcAft>
                <a:spcPct val="0"/>
              </a:spcAft>
              <a:defRPr sz="3200">
                <a:solidFill>
                  <a:srgbClr val="0099CC"/>
                </a:solidFill>
                <a:latin typeface="Calibri" pitchFamily="34" charset="0"/>
                <a:ea typeface="ＭＳ Ｐゴシック" pitchFamily="-108" charset="-128"/>
                <a:cs typeface="ＭＳ Ｐゴシック" pitchFamily="-108" charset="-128"/>
              </a:defRPr>
            </a:lvl4pPr>
            <a:lvl5pPr algn="l" rtl="0" eaLnBrk="0" fontAlgn="base" hangingPunct="0">
              <a:lnSpc>
                <a:spcPts val="3433"/>
              </a:lnSpc>
              <a:spcBef>
                <a:spcPct val="0"/>
              </a:spcBef>
              <a:spcAft>
                <a:spcPct val="0"/>
              </a:spcAft>
              <a:defRPr sz="3200">
                <a:solidFill>
                  <a:srgbClr val="0099CC"/>
                </a:solidFill>
                <a:latin typeface="Calibri" pitchFamily="34" charset="0"/>
                <a:ea typeface="ＭＳ Ｐゴシック" pitchFamily="-108" charset="-128"/>
                <a:cs typeface="ＭＳ Ｐゴシック" pitchFamily="-108" charset="-128"/>
              </a:defRPr>
            </a:lvl5pPr>
            <a:lvl6pPr marL="609585" algn="l" rtl="0" eaLnBrk="0" fontAlgn="base" hangingPunct="0">
              <a:lnSpc>
                <a:spcPts val="3433"/>
              </a:lnSpc>
              <a:spcBef>
                <a:spcPct val="0"/>
              </a:spcBef>
              <a:spcAft>
                <a:spcPct val="0"/>
              </a:spcAft>
              <a:defRPr sz="3200">
                <a:solidFill>
                  <a:srgbClr val="0099CC"/>
                </a:solidFill>
                <a:latin typeface="Arial" pitchFamily="-108" charset="0"/>
                <a:ea typeface="ＭＳ Ｐゴシック" pitchFamily="-108" charset="-128"/>
                <a:cs typeface="ＭＳ Ｐゴシック" pitchFamily="-108" charset="-128"/>
              </a:defRPr>
            </a:lvl6pPr>
            <a:lvl7pPr marL="1219170" algn="l" rtl="0" eaLnBrk="0" fontAlgn="base" hangingPunct="0">
              <a:lnSpc>
                <a:spcPts val="3433"/>
              </a:lnSpc>
              <a:spcBef>
                <a:spcPct val="0"/>
              </a:spcBef>
              <a:spcAft>
                <a:spcPct val="0"/>
              </a:spcAft>
              <a:defRPr sz="3200">
                <a:solidFill>
                  <a:srgbClr val="0099CC"/>
                </a:solidFill>
                <a:latin typeface="Arial" pitchFamily="-108" charset="0"/>
                <a:ea typeface="ＭＳ Ｐゴシック" pitchFamily="-108" charset="-128"/>
                <a:cs typeface="ＭＳ Ｐゴシック" pitchFamily="-108" charset="-128"/>
              </a:defRPr>
            </a:lvl7pPr>
            <a:lvl8pPr marL="1828754" algn="l" rtl="0" eaLnBrk="0" fontAlgn="base" hangingPunct="0">
              <a:lnSpc>
                <a:spcPts val="3433"/>
              </a:lnSpc>
              <a:spcBef>
                <a:spcPct val="0"/>
              </a:spcBef>
              <a:spcAft>
                <a:spcPct val="0"/>
              </a:spcAft>
              <a:defRPr sz="3200">
                <a:solidFill>
                  <a:srgbClr val="0099CC"/>
                </a:solidFill>
                <a:latin typeface="Arial" pitchFamily="-108" charset="0"/>
                <a:ea typeface="ＭＳ Ｐゴシック" pitchFamily="-108" charset="-128"/>
                <a:cs typeface="ＭＳ Ｐゴシック" pitchFamily="-108" charset="-128"/>
              </a:defRPr>
            </a:lvl8pPr>
            <a:lvl9pPr marL="2438339" algn="l" rtl="0" eaLnBrk="0" fontAlgn="base" hangingPunct="0">
              <a:lnSpc>
                <a:spcPts val="3433"/>
              </a:lnSpc>
              <a:spcBef>
                <a:spcPct val="0"/>
              </a:spcBef>
              <a:spcAft>
                <a:spcPct val="0"/>
              </a:spcAft>
              <a:defRPr sz="3200">
                <a:solidFill>
                  <a:srgbClr val="0099CC"/>
                </a:solidFill>
                <a:latin typeface="Arial" pitchFamily="-108" charset="0"/>
                <a:ea typeface="ＭＳ Ｐゴシック" pitchFamily="-108" charset="-128"/>
                <a:cs typeface="ＭＳ Ｐゴシック" pitchFamily="-108" charset="-128"/>
              </a:defRPr>
            </a:lvl9pPr>
          </a:lstStyle>
          <a:p>
            <a:pPr algn="ctr"/>
            <a:r>
              <a:rPr lang="en-US" sz="3200" dirty="0" err="1">
                <a:solidFill>
                  <a:schemeClr val="bg1"/>
                </a:solidFill>
                <a:latin typeface="+mn-lt"/>
              </a:rPr>
              <a:t>CommScope’s</a:t>
            </a:r>
            <a:endParaRPr lang="en-US" sz="3200" kern="0" dirty="0">
              <a:solidFill>
                <a:schemeClr val="bg1"/>
              </a:solidFill>
              <a:latin typeface="+mn-lt"/>
            </a:endParaRPr>
          </a:p>
        </p:txBody>
      </p:sp>
      <p:sp>
        <p:nvSpPr>
          <p:cNvPr id="4" name="TextBox 3"/>
          <p:cNvSpPr txBox="1"/>
          <p:nvPr/>
        </p:nvSpPr>
        <p:spPr>
          <a:xfrm>
            <a:off x="1524000" y="3836550"/>
            <a:ext cx="9143999" cy="970663"/>
          </a:xfrm>
          <a:prstGeom prst="rect">
            <a:avLst/>
          </a:prstGeom>
          <a:noFill/>
          <a:effectLst/>
        </p:spPr>
        <p:txBody>
          <a:bodyPr wrap="none" lIns="0" tIns="0" rIns="0" bIns="0" rtlCol="0" anchor="ctr" anchorCtr="0">
            <a:noAutofit/>
          </a:bodyPr>
          <a:lstStyle/>
          <a:p>
            <a:pPr marL="72000" algn="ctr">
              <a:defRPr/>
            </a:pPr>
            <a:r>
              <a:rPr lang="en-US" sz="3200" dirty="0">
                <a:solidFill>
                  <a:schemeClr val="bg1"/>
                </a:solidFill>
                <a:latin typeface="Calibri"/>
                <a:cs typeface="Calibri"/>
              </a:rPr>
              <a:t>Modular fiber and connectivity building blocks, </a:t>
            </a:r>
          </a:p>
          <a:p>
            <a:pPr marL="72000" algn="ctr">
              <a:defRPr/>
            </a:pPr>
            <a:r>
              <a:rPr lang="en-US" sz="3200" dirty="0">
                <a:solidFill>
                  <a:schemeClr val="bg1"/>
                </a:solidFill>
                <a:latin typeface="Calibri"/>
                <a:cs typeface="Calibri"/>
              </a:rPr>
              <a:t>network development tools and infrastructure intelligence </a:t>
            </a:r>
          </a:p>
          <a:p>
            <a:pPr marL="72000" algn="ctr">
              <a:defRPr/>
            </a:pPr>
            <a:r>
              <a:rPr lang="en-US" sz="3200" dirty="0">
                <a:solidFill>
                  <a:schemeClr val="bg1"/>
                </a:solidFill>
                <a:latin typeface="Calibri"/>
                <a:cs typeface="Calibri"/>
              </a:rPr>
              <a:t>for every part of your data center. </a:t>
            </a:r>
          </a:p>
          <a:p>
            <a:pPr marL="72000" algn="ctr">
              <a:defRPr/>
            </a:pPr>
            <a:endParaRPr lang="en-US" sz="3200" dirty="0">
              <a:solidFill>
                <a:schemeClr val="bg1"/>
              </a:solidFill>
              <a:latin typeface="Calibri"/>
              <a:cs typeface="Calibri"/>
            </a:endParaRPr>
          </a:p>
        </p:txBody>
      </p:sp>
    </p:spTree>
    <p:extLst>
      <p:ext uri="{BB962C8B-B14F-4D97-AF65-F5344CB8AC3E}">
        <p14:creationId xmlns:p14="http://schemas.microsoft.com/office/powerpoint/2010/main" val="11209230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childTnLst>
                                </p:cTn>
                              </p:par>
                            </p:childTnLst>
                          </p:cTn>
                        </p:par>
                        <p:par>
                          <p:cTn id="8" fill="hold">
                            <p:stCondLst>
                              <p:cond delay="1250"/>
                            </p:stCondLst>
                            <p:childTnLst>
                              <p:par>
                                <p:cTn id="9" presetID="10" presetClass="entr" presetSubtype="0" fill="hold" grpId="0" nodeType="afterEffect">
                                  <p:stCondLst>
                                    <p:cond delay="100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75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How does high-speed migration </a:t>
            </a:r>
            <a:br>
              <a:rPr lang="en-US" dirty="0"/>
            </a:br>
            <a:r>
              <a:rPr lang="en-US" dirty="0"/>
              <a:t>tie to our portfolio strategy?</a:t>
            </a:r>
          </a:p>
        </p:txBody>
      </p:sp>
      <p:pic>
        <p:nvPicPr>
          <p:cNvPr id="2" name="Picture 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625600" y="261257"/>
            <a:ext cx="9144000" cy="6858000"/>
          </a:xfrm>
          <a:prstGeom prst="rect">
            <a:avLst/>
          </a:prstGeom>
        </p:spPr>
      </p:pic>
    </p:spTree>
    <p:extLst>
      <p:ext uri="{BB962C8B-B14F-4D97-AF65-F5344CB8AC3E}">
        <p14:creationId xmlns:p14="http://schemas.microsoft.com/office/powerpoint/2010/main" val="1207510977"/>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0" y="1014413"/>
            <a:ext cx="12191999" cy="5414962"/>
          </a:xfrm>
          <a:prstGeom prst="rect">
            <a:avLst/>
          </a:prstGeom>
          <a:gradFill>
            <a:gsLst>
              <a:gs pos="6000">
                <a:schemeClr val="tx2">
                  <a:alpha val="0"/>
                </a:schemeClr>
              </a:gs>
              <a:gs pos="55000">
                <a:schemeClr val="tx2">
                  <a:alpha val="56000"/>
                </a:schemeClr>
              </a:gs>
              <a:gs pos="93000">
                <a:schemeClr val="tx2">
                  <a:alpha val="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108" charset="0"/>
              <a:ea typeface="ＭＳ Ｐゴシック" pitchFamily="-108" charset="-128"/>
              <a:cs typeface="ＭＳ Ｐゴシック" pitchFamily="-108" charset="-128"/>
            </a:endParaRPr>
          </a:p>
        </p:txBody>
      </p:sp>
      <p:sp>
        <p:nvSpPr>
          <p:cNvPr id="3" name="TextBox 2"/>
          <p:cNvSpPr txBox="1"/>
          <p:nvPr/>
        </p:nvSpPr>
        <p:spPr>
          <a:xfrm>
            <a:off x="1524000" y="2068179"/>
            <a:ext cx="9143999" cy="970663"/>
          </a:xfrm>
          <a:prstGeom prst="rect">
            <a:avLst/>
          </a:prstGeom>
          <a:noFill/>
          <a:effectLst/>
        </p:spPr>
        <p:txBody>
          <a:bodyPr wrap="none" lIns="0" tIns="0" rIns="0" bIns="0" rtlCol="0" anchor="ctr" anchorCtr="0">
            <a:noAutofit/>
          </a:bodyPr>
          <a:lstStyle/>
          <a:p>
            <a:pPr marL="72000" algn="ctr">
              <a:defRPr/>
            </a:pPr>
            <a:r>
              <a:rPr lang="en-US" sz="4600" dirty="0">
                <a:solidFill>
                  <a:schemeClr val="bg1"/>
                </a:solidFill>
                <a:latin typeface="Calibri"/>
                <a:cs typeface="Calibri"/>
              </a:rPr>
              <a:t>Blueprint for a long-term migration strategy</a:t>
            </a:r>
            <a:endParaRPr lang="en-US" sz="4600" dirty="0">
              <a:solidFill>
                <a:schemeClr val="bg1"/>
              </a:solidFill>
              <a:effectLst/>
              <a:latin typeface="Calibri"/>
              <a:cs typeface="Calibri"/>
            </a:endParaRPr>
          </a:p>
        </p:txBody>
      </p:sp>
      <p:sp>
        <p:nvSpPr>
          <p:cNvPr id="4" name="TextBox 3"/>
          <p:cNvSpPr txBox="1"/>
          <p:nvPr/>
        </p:nvSpPr>
        <p:spPr>
          <a:xfrm>
            <a:off x="1524000" y="3550800"/>
            <a:ext cx="9143999" cy="970663"/>
          </a:xfrm>
          <a:prstGeom prst="rect">
            <a:avLst/>
          </a:prstGeom>
          <a:noFill/>
          <a:effectLst/>
        </p:spPr>
        <p:txBody>
          <a:bodyPr wrap="none" lIns="0" tIns="0" rIns="0" bIns="0" rtlCol="0" anchor="ctr" anchorCtr="0">
            <a:noAutofit/>
          </a:bodyPr>
          <a:lstStyle/>
          <a:p>
            <a:pPr marL="72000" algn="ctr">
              <a:defRPr/>
            </a:pPr>
            <a:r>
              <a:rPr lang="en-US" sz="3000" dirty="0">
                <a:solidFill>
                  <a:schemeClr val="bg1"/>
                </a:solidFill>
                <a:latin typeface="Calibri"/>
                <a:cs typeface="Calibri"/>
              </a:rPr>
              <a:t>Create an agile, manageable and fiber-dense infrastructure that can </a:t>
            </a:r>
          </a:p>
          <a:p>
            <a:pPr marL="72000" algn="ctr">
              <a:defRPr/>
            </a:pPr>
            <a:r>
              <a:rPr lang="en-US" sz="3000" dirty="0">
                <a:solidFill>
                  <a:schemeClr val="bg1"/>
                </a:solidFill>
                <a:latin typeface="Calibri"/>
                <a:cs typeface="Calibri"/>
              </a:rPr>
              <a:t>support higher-speed applications and technologies </a:t>
            </a:r>
          </a:p>
          <a:p>
            <a:pPr marL="72000" algn="ctr">
              <a:defRPr/>
            </a:pPr>
            <a:r>
              <a:rPr lang="en-US" sz="3000" dirty="0">
                <a:solidFill>
                  <a:schemeClr val="bg1"/>
                </a:solidFill>
                <a:latin typeface="Calibri"/>
                <a:cs typeface="Calibri"/>
              </a:rPr>
              <a:t>as they continue to evolve—scaling easily with minimal disruption. </a:t>
            </a:r>
          </a:p>
        </p:txBody>
      </p:sp>
    </p:spTree>
    <p:extLst>
      <p:ext uri="{BB962C8B-B14F-4D97-AF65-F5344CB8AC3E}">
        <p14:creationId xmlns:p14="http://schemas.microsoft.com/office/powerpoint/2010/main" val="18563715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750"/>
                                        <p:tgtEl>
                                          <p:spTgt spid="3"/>
                                        </p:tgtEl>
                                      </p:cBhvr>
                                    </p:animEffect>
                                  </p:childTnLst>
                                </p:cTn>
                              </p:par>
                            </p:childTnLst>
                          </p:cTn>
                        </p:par>
                        <p:par>
                          <p:cTn id="8" fill="hold">
                            <p:stCondLst>
                              <p:cond delay="1250"/>
                            </p:stCondLst>
                            <p:childTnLst>
                              <p:par>
                                <p:cTn id="9" presetID="10" presetClass="entr" presetSubtype="0" fill="hold" grpId="0" nodeType="afterEffect">
                                  <p:stCondLst>
                                    <p:cond delay="100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75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3740162" cy="6466873"/>
          </a:xfrm>
          <a:prstGeom prst="rect">
            <a:avLst/>
          </a:prstGeom>
        </p:spPr>
      </p:pic>
      <p:sp>
        <p:nvSpPr>
          <p:cNvPr id="11" name="Freeform 10"/>
          <p:cNvSpPr/>
          <p:nvPr/>
        </p:nvSpPr>
        <p:spPr bwMode="auto">
          <a:xfrm>
            <a:off x="3938939" y="2236182"/>
            <a:ext cx="1749349" cy="1121322"/>
          </a:xfrm>
          <a:custGeom>
            <a:avLst/>
            <a:gdLst>
              <a:gd name="connsiteX0" fmla="*/ 304815 w 1316159"/>
              <a:gd name="connsiteY0" fmla="*/ 797400 h 843650"/>
              <a:gd name="connsiteX1" fmla="*/ 35184 w 1316159"/>
              <a:gd name="connsiteY1" fmla="*/ 797400 h 843650"/>
              <a:gd name="connsiteX2" fmla="*/ 35184 w 1316159"/>
              <a:gd name="connsiteY2" fmla="*/ 316754 h 843650"/>
              <a:gd name="connsiteX3" fmla="*/ 328261 w 1316159"/>
              <a:gd name="connsiteY3" fmla="*/ 351923 h 843650"/>
              <a:gd name="connsiteX4" fmla="*/ 668230 w 1316159"/>
              <a:gd name="connsiteY4" fmla="*/ 231 h 843650"/>
              <a:gd name="connsiteX5" fmla="*/ 914415 w 1316159"/>
              <a:gd name="connsiteY5" fmla="*/ 293308 h 843650"/>
              <a:gd name="connsiteX6" fmla="*/ 914415 w 1316159"/>
              <a:gd name="connsiteY6" fmla="*/ 293308 h 843650"/>
              <a:gd name="connsiteX7" fmla="*/ 1113707 w 1316159"/>
              <a:gd name="connsiteY7" fmla="*/ 199523 h 843650"/>
              <a:gd name="connsiteX8" fmla="*/ 1148876 w 1316159"/>
              <a:gd name="connsiteY8" fmla="*/ 199523 h 843650"/>
              <a:gd name="connsiteX9" fmla="*/ 1312999 w 1316159"/>
              <a:gd name="connsiteY9" fmla="*/ 727062 h 843650"/>
              <a:gd name="connsiteX10" fmla="*/ 984753 w 1316159"/>
              <a:gd name="connsiteY10" fmla="*/ 762231 h 843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16159" h="843650">
                <a:moveTo>
                  <a:pt x="304815" y="797400"/>
                </a:moveTo>
                <a:cubicBezTo>
                  <a:pt x="192468" y="837454"/>
                  <a:pt x="80122" y="877508"/>
                  <a:pt x="35184" y="797400"/>
                </a:cubicBezTo>
                <a:cubicBezTo>
                  <a:pt x="-9755" y="717292"/>
                  <a:pt x="-13662" y="391000"/>
                  <a:pt x="35184" y="316754"/>
                </a:cubicBezTo>
                <a:cubicBezTo>
                  <a:pt x="84030" y="242508"/>
                  <a:pt x="222754" y="404677"/>
                  <a:pt x="328261" y="351923"/>
                </a:cubicBezTo>
                <a:cubicBezTo>
                  <a:pt x="433768" y="299169"/>
                  <a:pt x="570538" y="10000"/>
                  <a:pt x="668230" y="231"/>
                </a:cubicBezTo>
                <a:cubicBezTo>
                  <a:pt x="765922" y="-9538"/>
                  <a:pt x="914415" y="293308"/>
                  <a:pt x="914415" y="293308"/>
                </a:cubicBezTo>
                <a:lnTo>
                  <a:pt x="914415" y="293308"/>
                </a:lnTo>
                <a:cubicBezTo>
                  <a:pt x="947630" y="277677"/>
                  <a:pt x="1074630" y="215154"/>
                  <a:pt x="1113707" y="199523"/>
                </a:cubicBezTo>
                <a:cubicBezTo>
                  <a:pt x="1152784" y="183892"/>
                  <a:pt x="1115661" y="111600"/>
                  <a:pt x="1148876" y="199523"/>
                </a:cubicBezTo>
                <a:cubicBezTo>
                  <a:pt x="1182091" y="287446"/>
                  <a:pt x="1340353" y="633277"/>
                  <a:pt x="1312999" y="727062"/>
                </a:cubicBezTo>
                <a:cubicBezTo>
                  <a:pt x="1285645" y="820847"/>
                  <a:pt x="1021876" y="689939"/>
                  <a:pt x="984753" y="762231"/>
                </a:cubicBezTo>
              </a:path>
            </a:pathLst>
          </a:cu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108" charset="0"/>
              <a:ea typeface="ＭＳ Ｐゴシック" pitchFamily="-108" charset="-128"/>
              <a:cs typeface="ＭＳ Ｐゴシック" pitchFamily="-108" charset="-128"/>
            </a:endParaRPr>
          </a:p>
        </p:txBody>
      </p:sp>
      <p:sp>
        <p:nvSpPr>
          <p:cNvPr id="23" name="Freeform 22"/>
          <p:cNvSpPr/>
          <p:nvPr/>
        </p:nvSpPr>
        <p:spPr bwMode="auto">
          <a:xfrm>
            <a:off x="3938939" y="2236182"/>
            <a:ext cx="1316159" cy="843650"/>
          </a:xfrm>
          <a:custGeom>
            <a:avLst/>
            <a:gdLst>
              <a:gd name="connsiteX0" fmla="*/ 304815 w 1316159"/>
              <a:gd name="connsiteY0" fmla="*/ 797400 h 843650"/>
              <a:gd name="connsiteX1" fmla="*/ 35184 w 1316159"/>
              <a:gd name="connsiteY1" fmla="*/ 797400 h 843650"/>
              <a:gd name="connsiteX2" fmla="*/ 35184 w 1316159"/>
              <a:gd name="connsiteY2" fmla="*/ 316754 h 843650"/>
              <a:gd name="connsiteX3" fmla="*/ 328261 w 1316159"/>
              <a:gd name="connsiteY3" fmla="*/ 351923 h 843650"/>
              <a:gd name="connsiteX4" fmla="*/ 668230 w 1316159"/>
              <a:gd name="connsiteY4" fmla="*/ 231 h 843650"/>
              <a:gd name="connsiteX5" fmla="*/ 914415 w 1316159"/>
              <a:gd name="connsiteY5" fmla="*/ 293308 h 843650"/>
              <a:gd name="connsiteX6" fmla="*/ 914415 w 1316159"/>
              <a:gd name="connsiteY6" fmla="*/ 293308 h 843650"/>
              <a:gd name="connsiteX7" fmla="*/ 1113707 w 1316159"/>
              <a:gd name="connsiteY7" fmla="*/ 199523 h 843650"/>
              <a:gd name="connsiteX8" fmla="*/ 1148876 w 1316159"/>
              <a:gd name="connsiteY8" fmla="*/ 199523 h 843650"/>
              <a:gd name="connsiteX9" fmla="*/ 1312999 w 1316159"/>
              <a:gd name="connsiteY9" fmla="*/ 727062 h 843650"/>
              <a:gd name="connsiteX10" fmla="*/ 984753 w 1316159"/>
              <a:gd name="connsiteY10" fmla="*/ 762231 h 843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16159" h="843650">
                <a:moveTo>
                  <a:pt x="304815" y="797400"/>
                </a:moveTo>
                <a:cubicBezTo>
                  <a:pt x="192468" y="837454"/>
                  <a:pt x="80122" y="877508"/>
                  <a:pt x="35184" y="797400"/>
                </a:cubicBezTo>
                <a:cubicBezTo>
                  <a:pt x="-9755" y="717292"/>
                  <a:pt x="-13662" y="391000"/>
                  <a:pt x="35184" y="316754"/>
                </a:cubicBezTo>
                <a:cubicBezTo>
                  <a:pt x="84030" y="242508"/>
                  <a:pt x="222754" y="404677"/>
                  <a:pt x="328261" y="351923"/>
                </a:cubicBezTo>
                <a:cubicBezTo>
                  <a:pt x="433768" y="299169"/>
                  <a:pt x="570538" y="10000"/>
                  <a:pt x="668230" y="231"/>
                </a:cubicBezTo>
                <a:cubicBezTo>
                  <a:pt x="765922" y="-9538"/>
                  <a:pt x="914415" y="293308"/>
                  <a:pt x="914415" y="293308"/>
                </a:cubicBezTo>
                <a:lnTo>
                  <a:pt x="914415" y="293308"/>
                </a:lnTo>
                <a:cubicBezTo>
                  <a:pt x="947630" y="277677"/>
                  <a:pt x="1074630" y="215154"/>
                  <a:pt x="1113707" y="199523"/>
                </a:cubicBezTo>
                <a:cubicBezTo>
                  <a:pt x="1152784" y="183892"/>
                  <a:pt x="1115661" y="111600"/>
                  <a:pt x="1148876" y="199523"/>
                </a:cubicBezTo>
                <a:cubicBezTo>
                  <a:pt x="1182091" y="287446"/>
                  <a:pt x="1340353" y="633277"/>
                  <a:pt x="1312999" y="727062"/>
                </a:cubicBezTo>
                <a:cubicBezTo>
                  <a:pt x="1285645" y="820847"/>
                  <a:pt x="1021876" y="689939"/>
                  <a:pt x="984753" y="762231"/>
                </a:cubicBezTo>
              </a:path>
            </a:pathLst>
          </a:cu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108" charset="0"/>
              <a:ea typeface="ＭＳ Ｐゴシック" pitchFamily="-108" charset="-128"/>
              <a:cs typeface="ＭＳ Ｐゴシック" pitchFamily="-108" charset="-128"/>
            </a:endParaRPr>
          </a:p>
        </p:txBody>
      </p:sp>
      <p:sp>
        <p:nvSpPr>
          <p:cNvPr id="13" name="Rectangle 12"/>
          <p:cNvSpPr/>
          <p:nvPr/>
        </p:nvSpPr>
        <p:spPr bwMode="auto">
          <a:xfrm>
            <a:off x="0" y="0"/>
            <a:ext cx="3740162" cy="6466873"/>
          </a:xfrm>
          <a:prstGeom prst="rect">
            <a:avLst/>
          </a:prstGeom>
          <a:gradFill>
            <a:gsLst>
              <a:gs pos="0">
                <a:schemeClr val="accent3">
                  <a:lumMod val="75000"/>
                  <a:alpha val="44000"/>
                </a:schemeClr>
              </a:gs>
              <a:gs pos="100000">
                <a:schemeClr val="accent3">
                  <a:lumMod val="14000"/>
                  <a:lumOff val="86000"/>
                  <a:alpha val="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108" charset="0"/>
              <a:ea typeface="ＭＳ Ｐゴシック" pitchFamily="-108" charset="-128"/>
              <a:cs typeface="ＭＳ Ｐゴシック" pitchFamily="-108" charset="-128"/>
            </a:endParaRPr>
          </a:p>
        </p:txBody>
      </p:sp>
      <p:sp>
        <p:nvSpPr>
          <p:cNvPr id="17" name="Title 5"/>
          <p:cNvSpPr txBox="1">
            <a:spLocks/>
          </p:cNvSpPr>
          <p:nvPr/>
        </p:nvSpPr>
        <p:spPr bwMode="auto">
          <a:xfrm>
            <a:off x="4210168" y="571077"/>
            <a:ext cx="7374882" cy="939113"/>
          </a:xfrm>
          <a:prstGeom prst="rect">
            <a:avLst/>
          </a:prstGeom>
          <a:noFill/>
          <a:ln w="9525">
            <a:noFill/>
            <a:miter lim="800000"/>
            <a:headEnd/>
            <a:tailEnd/>
          </a:ln>
        </p:spPr>
        <p:txBody>
          <a:bodyPr vert="horz" wrap="square" lIns="0" tIns="45720" rIns="91440" bIns="45720" numCol="1" anchor="t" anchorCtr="0" compatLnSpc="1">
            <a:prstTxWarp prst="textNoShape">
              <a:avLst/>
            </a:prstTxWarp>
          </a:bodyPr>
          <a:lstStyle>
            <a:lvl1pPr algn="l" rtl="0" eaLnBrk="0" fontAlgn="base" hangingPunct="0">
              <a:lnSpc>
                <a:spcPct val="80000"/>
              </a:lnSpc>
              <a:spcBef>
                <a:spcPct val="0"/>
              </a:spcBef>
              <a:spcAft>
                <a:spcPct val="0"/>
              </a:spcAft>
              <a:defRPr sz="4000" b="0" i="0">
                <a:solidFill>
                  <a:schemeClr val="tx2"/>
                </a:solidFill>
                <a:latin typeface="Calibri Light" charset="0"/>
                <a:ea typeface="Calibri Light" charset="0"/>
                <a:cs typeface="Calibri Light" charset="0"/>
              </a:defRPr>
            </a:lvl1pPr>
            <a:lvl2pPr algn="l" rtl="0" eaLnBrk="0" fontAlgn="base" hangingPunct="0">
              <a:lnSpc>
                <a:spcPts val="3433"/>
              </a:lnSpc>
              <a:spcBef>
                <a:spcPct val="0"/>
              </a:spcBef>
              <a:spcAft>
                <a:spcPct val="0"/>
              </a:spcAft>
              <a:defRPr sz="3200">
                <a:solidFill>
                  <a:srgbClr val="0099CC"/>
                </a:solidFill>
                <a:latin typeface="Calibri" pitchFamily="34" charset="0"/>
                <a:ea typeface="ＭＳ Ｐゴシック" pitchFamily="-108" charset="-128"/>
                <a:cs typeface="ＭＳ Ｐゴシック" pitchFamily="-108" charset="-128"/>
              </a:defRPr>
            </a:lvl2pPr>
            <a:lvl3pPr algn="l" rtl="0" eaLnBrk="0" fontAlgn="base" hangingPunct="0">
              <a:lnSpc>
                <a:spcPts val="3433"/>
              </a:lnSpc>
              <a:spcBef>
                <a:spcPct val="0"/>
              </a:spcBef>
              <a:spcAft>
                <a:spcPct val="0"/>
              </a:spcAft>
              <a:defRPr sz="3200">
                <a:solidFill>
                  <a:srgbClr val="0099CC"/>
                </a:solidFill>
                <a:latin typeface="Calibri" pitchFamily="34" charset="0"/>
                <a:ea typeface="ＭＳ Ｐゴシック" pitchFamily="-108" charset="-128"/>
                <a:cs typeface="ＭＳ Ｐゴシック" pitchFamily="-108" charset="-128"/>
              </a:defRPr>
            </a:lvl3pPr>
            <a:lvl4pPr algn="l" rtl="0" eaLnBrk="0" fontAlgn="base" hangingPunct="0">
              <a:lnSpc>
                <a:spcPts val="3433"/>
              </a:lnSpc>
              <a:spcBef>
                <a:spcPct val="0"/>
              </a:spcBef>
              <a:spcAft>
                <a:spcPct val="0"/>
              </a:spcAft>
              <a:defRPr sz="3200">
                <a:solidFill>
                  <a:srgbClr val="0099CC"/>
                </a:solidFill>
                <a:latin typeface="Calibri" pitchFamily="34" charset="0"/>
                <a:ea typeface="ＭＳ Ｐゴシック" pitchFamily="-108" charset="-128"/>
                <a:cs typeface="ＭＳ Ｐゴシック" pitchFamily="-108" charset="-128"/>
              </a:defRPr>
            </a:lvl4pPr>
            <a:lvl5pPr algn="l" rtl="0" eaLnBrk="0" fontAlgn="base" hangingPunct="0">
              <a:lnSpc>
                <a:spcPts val="3433"/>
              </a:lnSpc>
              <a:spcBef>
                <a:spcPct val="0"/>
              </a:spcBef>
              <a:spcAft>
                <a:spcPct val="0"/>
              </a:spcAft>
              <a:defRPr sz="3200">
                <a:solidFill>
                  <a:srgbClr val="0099CC"/>
                </a:solidFill>
                <a:latin typeface="Calibri" pitchFamily="34" charset="0"/>
                <a:ea typeface="ＭＳ Ｐゴシック" pitchFamily="-108" charset="-128"/>
                <a:cs typeface="ＭＳ Ｐゴシック" pitchFamily="-108" charset="-128"/>
              </a:defRPr>
            </a:lvl5pPr>
            <a:lvl6pPr marL="609585" algn="l" rtl="0" eaLnBrk="0" fontAlgn="base" hangingPunct="0">
              <a:lnSpc>
                <a:spcPts val="3433"/>
              </a:lnSpc>
              <a:spcBef>
                <a:spcPct val="0"/>
              </a:spcBef>
              <a:spcAft>
                <a:spcPct val="0"/>
              </a:spcAft>
              <a:defRPr sz="3200">
                <a:solidFill>
                  <a:srgbClr val="0099CC"/>
                </a:solidFill>
                <a:latin typeface="Arial" pitchFamily="-108" charset="0"/>
                <a:ea typeface="ＭＳ Ｐゴシック" pitchFamily="-108" charset="-128"/>
                <a:cs typeface="ＭＳ Ｐゴシック" pitchFamily="-108" charset="-128"/>
              </a:defRPr>
            </a:lvl6pPr>
            <a:lvl7pPr marL="1219170" algn="l" rtl="0" eaLnBrk="0" fontAlgn="base" hangingPunct="0">
              <a:lnSpc>
                <a:spcPts val="3433"/>
              </a:lnSpc>
              <a:spcBef>
                <a:spcPct val="0"/>
              </a:spcBef>
              <a:spcAft>
                <a:spcPct val="0"/>
              </a:spcAft>
              <a:defRPr sz="3200">
                <a:solidFill>
                  <a:srgbClr val="0099CC"/>
                </a:solidFill>
                <a:latin typeface="Arial" pitchFamily="-108" charset="0"/>
                <a:ea typeface="ＭＳ Ｐゴシック" pitchFamily="-108" charset="-128"/>
                <a:cs typeface="ＭＳ Ｐゴシック" pitchFamily="-108" charset="-128"/>
              </a:defRPr>
            </a:lvl7pPr>
            <a:lvl8pPr marL="1828754" algn="l" rtl="0" eaLnBrk="0" fontAlgn="base" hangingPunct="0">
              <a:lnSpc>
                <a:spcPts val="3433"/>
              </a:lnSpc>
              <a:spcBef>
                <a:spcPct val="0"/>
              </a:spcBef>
              <a:spcAft>
                <a:spcPct val="0"/>
              </a:spcAft>
              <a:defRPr sz="3200">
                <a:solidFill>
                  <a:srgbClr val="0099CC"/>
                </a:solidFill>
                <a:latin typeface="Arial" pitchFamily="-108" charset="0"/>
                <a:ea typeface="ＭＳ Ｐゴシック" pitchFamily="-108" charset="-128"/>
                <a:cs typeface="ＭＳ Ｐゴシック" pitchFamily="-108" charset="-128"/>
              </a:defRPr>
            </a:lvl8pPr>
            <a:lvl9pPr marL="2438339" algn="l" rtl="0" eaLnBrk="0" fontAlgn="base" hangingPunct="0">
              <a:lnSpc>
                <a:spcPts val="3433"/>
              </a:lnSpc>
              <a:spcBef>
                <a:spcPct val="0"/>
              </a:spcBef>
              <a:spcAft>
                <a:spcPct val="0"/>
              </a:spcAft>
              <a:defRPr sz="3200">
                <a:solidFill>
                  <a:srgbClr val="0099CC"/>
                </a:solidFill>
                <a:latin typeface="Arial" pitchFamily="-108" charset="0"/>
                <a:ea typeface="ＭＳ Ｐゴシック" pitchFamily="-108" charset="-128"/>
                <a:cs typeface="ＭＳ Ｐゴシック" pitchFamily="-108" charset="-128"/>
              </a:defRPr>
            </a:lvl9pPr>
          </a:lstStyle>
          <a:p>
            <a:r>
              <a:rPr lang="en-US" kern="0" dirty="0"/>
              <a:t>Higher speeds—minimal redesign</a:t>
            </a:r>
          </a:p>
        </p:txBody>
      </p:sp>
      <p:pic>
        <p:nvPicPr>
          <p:cNvPr id="14" name="Picture 13"/>
          <p:cNvPicPr>
            <a:picLocks noChangeAspect="1"/>
          </p:cNvPicPr>
          <p:nvPr/>
        </p:nvPicPr>
        <p:blipFill>
          <a:blip r:embed="rId3" cstate="screen">
            <a:alphaModFix amt="58000"/>
            <a:extLst>
              <a:ext uri="{28A0092B-C50C-407E-A947-70E740481C1C}">
                <a14:useLocalDpi xmlns:a14="http://schemas.microsoft.com/office/drawing/2010/main"/>
              </a:ext>
            </a:extLst>
          </a:blip>
          <a:stretch>
            <a:fillRect/>
          </a:stretch>
        </p:blipFill>
        <p:spPr>
          <a:xfrm>
            <a:off x="224104" y="3482674"/>
            <a:ext cx="4363046" cy="2981544"/>
          </a:xfrm>
          <a:prstGeom prst="rect">
            <a:avLst/>
          </a:prstGeom>
        </p:spPr>
      </p:pic>
      <p:sp>
        <p:nvSpPr>
          <p:cNvPr id="12" name="Content Placeholder 6"/>
          <p:cNvSpPr>
            <a:spLocks noGrp="1"/>
          </p:cNvSpPr>
          <p:nvPr>
            <p:ph idx="1"/>
          </p:nvPr>
        </p:nvSpPr>
        <p:spPr>
          <a:xfrm>
            <a:off x="4210168" y="1805347"/>
            <a:ext cx="7535142" cy="4661526"/>
          </a:xfrm>
        </p:spPr>
        <p:txBody>
          <a:bodyPr/>
          <a:lstStyle/>
          <a:p>
            <a:r>
              <a:rPr lang="en-US" b="1" i="1" dirty="0"/>
              <a:t>Evolve at your own speed with </a:t>
            </a:r>
            <a:r>
              <a:rPr lang="en-US" b="1" i="1" dirty="0" err="1"/>
              <a:t>singlemode</a:t>
            </a:r>
            <a:r>
              <a:rPr lang="en-US" b="1" i="1" dirty="0"/>
              <a:t> or multimode optics—</a:t>
            </a:r>
            <a:r>
              <a:rPr lang="en-US" dirty="0"/>
              <a:t>modular components support 25-, 40-, 50-, 100-, 400 </a:t>
            </a:r>
            <a:r>
              <a:rPr lang="en-US" dirty="0" err="1"/>
              <a:t>Gbps</a:t>
            </a:r>
            <a:r>
              <a:rPr lang="en-US" dirty="0"/>
              <a:t> and beyond </a:t>
            </a:r>
          </a:p>
          <a:p>
            <a:r>
              <a:rPr lang="en-US" b="1" i="1" dirty="0"/>
              <a:t>Increase scalability— </a:t>
            </a:r>
            <a:r>
              <a:rPr lang="en-US" dirty="0"/>
              <a:t>OM5 </a:t>
            </a:r>
            <a:r>
              <a:rPr lang="en-US" dirty="0" err="1"/>
              <a:t>WideBand</a:t>
            </a:r>
            <a:r>
              <a:rPr lang="en-US" dirty="0"/>
              <a:t> (MMF) quadruples capacity while maintaining legacy duplex multimode fiber architectures</a:t>
            </a:r>
          </a:p>
          <a:p>
            <a:r>
              <a:rPr lang="en-US" b="1" i="1" dirty="0"/>
              <a:t>Support advanced, attenuation-sensitive technologies—</a:t>
            </a:r>
            <a:r>
              <a:rPr lang="en-US" dirty="0"/>
              <a:t>end-to-end links with multimode ultra-low-loss </a:t>
            </a:r>
            <a:br>
              <a:rPr lang="en-US" dirty="0"/>
            </a:br>
            <a:r>
              <a:rPr lang="en-US" dirty="0"/>
              <a:t>fiber solutions</a:t>
            </a:r>
            <a:endParaRPr lang="en-US" sz="2800" dirty="0"/>
          </a:p>
        </p:txBody>
      </p:sp>
    </p:spTree>
    <p:extLst>
      <p:ext uri="{BB962C8B-B14F-4D97-AF65-F5344CB8AC3E}">
        <p14:creationId xmlns:p14="http://schemas.microsoft.com/office/powerpoint/2010/main" val="1431785704"/>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8451837" y="0"/>
            <a:ext cx="3740163" cy="6466873"/>
          </a:xfrm>
          <a:prstGeom prst="rect">
            <a:avLst/>
          </a:prstGeom>
        </p:spPr>
      </p:pic>
      <p:sp>
        <p:nvSpPr>
          <p:cNvPr id="11" name="Freeform 10"/>
          <p:cNvSpPr/>
          <p:nvPr/>
        </p:nvSpPr>
        <p:spPr bwMode="auto">
          <a:xfrm>
            <a:off x="3938939" y="2236182"/>
            <a:ext cx="1749349" cy="1121322"/>
          </a:xfrm>
          <a:custGeom>
            <a:avLst/>
            <a:gdLst>
              <a:gd name="connsiteX0" fmla="*/ 304815 w 1316159"/>
              <a:gd name="connsiteY0" fmla="*/ 797400 h 843650"/>
              <a:gd name="connsiteX1" fmla="*/ 35184 w 1316159"/>
              <a:gd name="connsiteY1" fmla="*/ 797400 h 843650"/>
              <a:gd name="connsiteX2" fmla="*/ 35184 w 1316159"/>
              <a:gd name="connsiteY2" fmla="*/ 316754 h 843650"/>
              <a:gd name="connsiteX3" fmla="*/ 328261 w 1316159"/>
              <a:gd name="connsiteY3" fmla="*/ 351923 h 843650"/>
              <a:gd name="connsiteX4" fmla="*/ 668230 w 1316159"/>
              <a:gd name="connsiteY4" fmla="*/ 231 h 843650"/>
              <a:gd name="connsiteX5" fmla="*/ 914415 w 1316159"/>
              <a:gd name="connsiteY5" fmla="*/ 293308 h 843650"/>
              <a:gd name="connsiteX6" fmla="*/ 914415 w 1316159"/>
              <a:gd name="connsiteY6" fmla="*/ 293308 h 843650"/>
              <a:gd name="connsiteX7" fmla="*/ 1113707 w 1316159"/>
              <a:gd name="connsiteY7" fmla="*/ 199523 h 843650"/>
              <a:gd name="connsiteX8" fmla="*/ 1148876 w 1316159"/>
              <a:gd name="connsiteY8" fmla="*/ 199523 h 843650"/>
              <a:gd name="connsiteX9" fmla="*/ 1312999 w 1316159"/>
              <a:gd name="connsiteY9" fmla="*/ 727062 h 843650"/>
              <a:gd name="connsiteX10" fmla="*/ 984753 w 1316159"/>
              <a:gd name="connsiteY10" fmla="*/ 762231 h 843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16159" h="843650">
                <a:moveTo>
                  <a:pt x="304815" y="797400"/>
                </a:moveTo>
                <a:cubicBezTo>
                  <a:pt x="192468" y="837454"/>
                  <a:pt x="80122" y="877508"/>
                  <a:pt x="35184" y="797400"/>
                </a:cubicBezTo>
                <a:cubicBezTo>
                  <a:pt x="-9755" y="717292"/>
                  <a:pt x="-13662" y="391000"/>
                  <a:pt x="35184" y="316754"/>
                </a:cubicBezTo>
                <a:cubicBezTo>
                  <a:pt x="84030" y="242508"/>
                  <a:pt x="222754" y="404677"/>
                  <a:pt x="328261" y="351923"/>
                </a:cubicBezTo>
                <a:cubicBezTo>
                  <a:pt x="433768" y="299169"/>
                  <a:pt x="570538" y="10000"/>
                  <a:pt x="668230" y="231"/>
                </a:cubicBezTo>
                <a:cubicBezTo>
                  <a:pt x="765922" y="-9538"/>
                  <a:pt x="914415" y="293308"/>
                  <a:pt x="914415" y="293308"/>
                </a:cubicBezTo>
                <a:lnTo>
                  <a:pt x="914415" y="293308"/>
                </a:lnTo>
                <a:cubicBezTo>
                  <a:pt x="947630" y="277677"/>
                  <a:pt x="1074630" y="215154"/>
                  <a:pt x="1113707" y="199523"/>
                </a:cubicBezTo>
                <a:cubicBezTo>
                  <a:pt x="1152784" y="183892"/>
                  <a:pt x="1115661" y="111600"/>
                  <a:pt x="1148876" y="199523"/>
                </a:cubicBezTo>
                <a:cubicBezTo>
                  <a:pt x="1182091" y="287446"/>
                  <a:pt x="1340353" y="633277"/>
                  <a:pt x="1312999" y="727062"/>
                </a:cubicBezTo>
                <a:cubicBezTo>
                  <a:pt x="1285645" y="820847"/>
                  <a:pt x="1021876" y="689939"/>
                  <a:pt x="984753" y="762231"/>
                </a:cubicBezTo>
              </a:path>
            </a:pathLst>
          </a:cu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108" charset="0"/>
              <a:ea typeface="ＭＳ Ｐゴシック" pitchFamily="-108" charset="-128"/>
              <a:cs typeface="ＭＳ Ｐゴシック" pitchFamily="-108" charset="-128"/>
            </a:endParaRPr>
          </a:p>
        </p:txBody>
      </p:sp>
      <p:sp>
        <p:nvSpPr>
          <p:cNvPr id="23" name="Freeform 22"/>
          <p:cNvSpPr/>
          <p:nvPr/>
        </p:nvSpPr>
        <p:spPr bwMode="auto">
          <a:xfrm>
            <a:off x="3938939" y="2236182"/>
            <a:ext cx="1316159" cy="843650"/>
          </a:xfrm>
          <a:custGeom>
            <a:avLst/>
            <a:gdLst>
              <a:gd name="connsiteX0" fmla="*/ 304815 w 1316159"/>
              <a:gd name="connsiteY0" fmla="*/ 797400 h 843650"/>
              <a:gd name="connsiteX1" fmla="*/ 35184 w 1316159"/>
              <a:gd name="connsiteY1" fmla="*/ 797400 h 843650"/>
              <a:gd name="connsiteX2" fmla="*/ 35184 w 1316159"/>
              <a:gd name="connsiteY2" fmla="*/ 316754 h 843650"/>
              <a:gd name="connsiteX3" fmla="*/ 328261 w 1316159"/>
              <a:gd name="connsiteY3" fmla="*/ 351923 h 843650"/>
              <a:gd name="connsiteX4" fmla="*/ 668230 w 1316159"/>
              <a:gd name="connsiteY4" fmla="*/ 231 h 843650"/>
              <a:gd name="connsiteX5" fmla="*/ 914415 w 1316159"/>
              <a:gd name="connsiteY5" fmla="*/ 293308 h 843650"/>
              <a:gd name="connsiteX6" fmla="*/ 914415 w 1316159"/>
              <a:gd name="connsiteY6" fmla="*/ 293308 h 843650"/>
              <a:gd name="connsiteX7" fmla="*/ 1113707 w 1316159"/>
              <a:gd name="connsiteY7" fmla="*/ 199523 h 843650"/>
              <a:gd name="connsiteX8" fmla="*/ 1148876 w 1316159"/>
              <a:gd name="connsiteY8" fmla="*/ 199523 h 843650"/>
              <a:gd name="connsiteX9" fmla="*/ 1312999 w 1316159"/>
              <a:gd name="connsiteY9" fmla="*/ 727062 h 843650"/>
              <a:gd name="connsiteX10" fmla="*/ 984753 w 1316159"/>
              <a:gd name="connsiteY10" fmla="*/ 762231 h 843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16159" h="843650">
                <a:moveTo>
                  <a:pt x="304815" y="797400"/>
                </a:moveTo>
                <a:cubicBezTo>
                  <a:pt x="192468" y="837454"/>
                  <a:pt x="80122" y="877508"/>
                  <a:pt x="35184" y="797400"/>
                </a:cubicBezTo>
                <a:cubicBezTo>
                  <a:pt x="-9755" y="717292"/>
                  <a:pt x="-13662" y="391000"/>
                  <a:pt x="35184" y="316754"/>
                </a:cubicBezTo>
                <a:cubicBezTo>
                  <a:pt x="84030" y="242508"/>
                  <a:pt x="222754" y="404677"/>
                  <a:pt x="328261" y="351923"/>
                </a:cubicBezTo>
                <a:cubicBezTo>
                  <a:pt x="433768" y="299169"/>
                  <a:pt x="570538" y="10000"/>
                  <a:pt x="668230" y="231"/>
                </a:cubicBezTo>
                <a:cubicBezTo>
                  <a:pt x="765922" y="-9538"/>
                  <a:pt x="914415" y="293308"/>
                  <a:pt x="914415" y="293308"/>
                </a:cubicBezTo>
                <a:lnTo>
                  <a:pt x="914415" y="293308"/>
                </a:lnTo>
                <a:cubicBezTo>
                  <a:pt x="947630" y="277677"/>
                  <a:pt x="1074630" y="215154"/>
                  <a:pt x="1113707" y="199523"/>
                </a:cubicBezTo>
                <a:cubicBezTo>
                  <a:pt x="1152784" y="183892"/>
                  <a:pt x="1115661" y="111600"/>
                  <a:pt x="1148876" y="199523"/>
                </a:cubicBezTo>
                <a:cubicBezTo>
                  <a:pt x="1182091" y="287446"/>
                  <a:pt x="1340353" y="633277"/>
                  <a:pt x="1312999" y="727062"/>
                </a:cubicBezTo>
                <a:cubicBezTo>
                  <a:pt x="1285645" y="820847"/>
                  <a:pt x="1021876" y="689939"/>
                  <a:pt x="984753" y="762231"/>
                </a:cubicBezTo>
              </a:path>
            </a:pathLst>
          </a:cu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108" charset="0"/>
              <a:ea typeface="ＭＳ Ｐゴシック" pitchFamily="-108" charset="-128"/>
              <a:cs typeface="ＭＳ Ｐゴシック" pitchFamily="-108" charset="-128"/>
            </a:endParaRPr>
          </a:p>
        </p:txBody>
      </p:sp>
      <p:sp>
        <p:nvSpPr>
          <p:cNvPr id="17" name="Title 5"/>
          <p:cNvSpPr txBox="1">
            <a:spLocks/>
          </p:cNvSpPr>
          <p:nvPr/>
        </p:nvSpPr>
        <p:spPr bwMode="auto">
          <a:xfrm>
            <a:off x="478677" y="571077"/>
            <a:ext cx="7608206" cy="939113"/>
          </a:xfrm>
          <a:prstGeom prst="rect">
            <a:avLst/>
          </a:prstGeom>
          <a:noFill/>
          <a:ln w="9525">
            <a:noFill/>
            <a:miter lim="800000"/>
            <a:headEnd/>
            <a:tailEnd/>
          </a:ln>
        </p:spPr>
        <p:txBody>
          <a:bodyPr vert="horz" wrap="square" lIns="0" tIns="45720" rIns="91440" bIns="45720" numCol="1" anchor="t" anchorCtr="0" compatLnSpc="1">
            <a:prstTxWarp prst="textNoShape">
              <a:avLst/>
            </a:prstTxWarp>
          </a:bodyPr>
          <a:lstStyle>
            <a:lvl1pPr algn="l" rtl="0" eaLnBrk="0" fontAlgn="base" hangingPunct="0">
              <a:lnSpc>
                <a:spcPct val="80000"/>
              </a:lnSpc>
              <a:spcBef>
                <a:spcPct val="0"/>
              </a:spcBef>
              <a:spcAft>
                <a:spcPct val="0"/>
              </a:spcAft>
              <a:defRPr sz="4000" b="0" i="0">
                <a:solidFill>
                  <a:schemeClr val="tx2"/>
                </a:solidFill>
                <a:latin typeface="Calibri Light" charset="0"/>
                <a:ea typeface="Calibri Light" charset="0"/>
                <a:cs typeface="Calibri Light" charset="0"/>
              </a:defRPr>
            </a:lvl1pPr>
            <a:lvl2pPr algn="l" rtl="0" eaLnBrk="0" fontAlgn="base" hangingPunct="0">
              <a:lnSpc>
                <a:spcPts val="3433"/>
              </a:lnSpc>
              <a:spcBef>
                <a:spcPct val="0"/>
              </a:spcBef>
              <a:spcAft>
                <a:spcPct val="0"/>
              </a:spcAft>
              <a:defRPr sz="3200">
                <a:solidFill>
                  <a:srgbClr val="0099CC"/>
                </a:solidFill>
                <a:latin typeface="Calibri" pitchFamily="34" charset="0"/>
                <a:ea typeface="ＭＳ Ｐゴシック" pitchFamily="-108" charset="-128"/>
                <a:cs typeface="ＭＳ Ｐゴシック" pitchFamily="-108" charset="-128"/>
              </a:defRPr>
            </a:lvl2pPr>
            <a:lvl3pPr algn="l" rtl="0" eaLnBrk="0" fontAlgn="base" hangingPunct="0">
              <a:lnSpc>
                <a:spcPts val="3433"/>
              </a:lnSpc>
              <a:spcBef>
                <a:spcPct val="0"/>
              </a:spcBef>
              <a:spcAft>
                <a:spcPct val="0"/>
              </a:spcAft>
              <a:defRPr sz="3200">
                <a:solidFill>
                  <a:srgbClr val="0099CC"/>
                </a:solidFill>
                <a:latin typeface="Calibri" pitchFamily="34" charset="0"/>
                <a:ea typeface="ＭＳ Ｐゴシック" pitchFamily="-108" charset="-128"/>
                <a:cs typeface="ＭＳ Ｐゴシック" pitchFamily="-108" charset="-128"/>
              </a:defRPr>
            </a:lvl3pPr>
            <a:lvl4pPr algn="l" rtl="0" eaLnBrk="0" fontAlgn="base" hangingPunct="0">
              <a:lnSpc>
                <a:spcPts val="3433"/>
              </a:lnSpc>
              <a:spcBef>
                <a:spcPct val="0"/>
              </a:spcBef>
              <a:spcAft>
                <a:spcPct val="0"/>
              </a:spcAft>
              <a:defRPr sz="3200">
                <a:solidFill>
                  <a:srgbClr val="0099CC"/>
                </a:solidFill>
                <a:latin typeface="Calibri" pitchFamily="34" charset="0"/>
                <a:ea typeface="ＭＳ Ｐゴシック" pitchFamily="-108" charset="-128"/>
                <a:cs typeface="ＭＳ Ｐゴシック" pitchFamily="-108" charset="-128"/>
              </a:defRPr>
            </a:lvl4pPr>
            <a:lvl5pPr algn="l" rtl="0" eaLnBrk="0" fontAlgn="base" hangingPunct="0">
              <a:lnSpc>
                <a:spcPts val="3433"/>
              </a:lnSpc>
              <a:spcBef>
                <a:spcPct val="0"/>
              </a:spcBef>
              <a:spcAft>
                <a:spcPct val="0"/>
              </a:spcAft>
              <a:defRPr sz="3200">
                <a:solidFill>
                  <a:srgbClr val="0099CC"/>
                </a:solidFill>
                <a:latin typeface="Calibri" pitchFamily="34" charset="0"/>
                <a:ea typeface="ＭＳ Ｐゴシック" pitchFamily="-108" charset="-128"/>
                <a:cs typeface="ＭＳ Ｐゴシック" pitchFamily="-108" charset="-128"/>
              </a:defRPr>
            </a:lvl5pPr>
            <a:lvl6pPr marL="609585" algn="l" rtl="0" eaLnBrk="0" fontAlgn="base" hangingPunct="0">
              <a:lnSpc>
                <a:spcPts val="3433"/>
              </a:lnSpc>
              <a:spcBef>
                <a:spcPct val="0"/>
              </a:spcBef>
              <a:spcAft>
                <a:spcPct val="0"/>
              </a:spcAft>
              <a:defRPr sz="3200">
                <a:solidFill>
                  <a:srgbClr val="0099CC"/>
                </a:solidFill>
                <a:latin typeface="Arial" pitchFamily="-108" charset="0"/>
                <a:ea typeface="ＭＳ Ｐゴシック" pitchFamily="-108" charset="-128"/>
                <a:cs typeface="ＭＳ Ｐゴシック" pitchFamily="-108" charset="-128"/>
              </a:defRPr>
            </a:lvl6pPr>
            <a:lvl7pPr marL="1219170" algn="l" rtl="0" eaLnBrk="0" fontAlgn="base" hangingPunct="0">
              <a:lnSpc>
                <a:spcPts val="3433"/>
              </a:lnSpc>
              <a:spcBef>
                <a:spcPct val="0"/>
              </a:spcBef>
              <a:spcAft>
                <a:spcPct val="0"/>
              </a:spcAft>
              <a:defRPr sz="3200">
                <a:solidFill>
                  <a:srgbClr val="0099CC"/>
                </a:solidFill>
                <a:latin typeface="Arial" pitchFamily="-108" charset="0"/>
                <a:ea typeface="ＭＳ Ｐゴシック" pitchFamily="-108" charset="-128"/>
                <a:cs typeface="ＭＳ Ｐゴシック" pitchFamily="-108" charset="-128"/>
              </a:defRPr>
            </a:lvl7pPr>
            <a:lvl8pPr marL="1828754" algn="l" rtl="0" eaLnBrk="0" fontAlgn="base" hangingPunct="0">
              <a:lnSpc>
                <a:spcPts val="3433"/>
              </a:lnSpc>
              <a:spcBef>
                <a:spcPct val="0"/>
              </a:spcBef>
              <a:spcAft>
                <a:spcPct val="0"/>
              </a:spcAft>
              <a:defRPr sz="3200">
                <a:solidFill>
                  <a:srgbClr val="0099CC"/>
                </a:solidFill>
                <a:latin typeface="Arial" pitchFamily="-108" charset="0"/>
                <a:ea typeface="ＭＳ Ｐゴシック" pitchFamily="-108" charset="-128"/>
                <a:cs typeface="ＭＳ Ｐゴシック" pitchFamily="-108" charset="-128"/>
              </a:defRPr>
            </a:lvl8pPr>
            <a:lvl9pPr marL="2438339" algn="l" rtl="0" eaLnBrk="0" fontAlgn="base" hangingPunct="0">
              <a:lnSpc>
                <a:spcPts val="3433"/>
              </a:lnSpc>
              <a:spcBef>
                <a:spcPct val="0"/>
              </a:spcBef>
              <a:spcAft>
                <a:spcPct val="0"/>
              </a:spcAft>
              <a:defRPr sz="3200">
                <a:solidFill>
                  <a:srgbClr val="0099CC"/>
                </a:solidFill>
                <a:latin typeface="Arial" pitchFamily="-108" charset="0"/>
                <a:ea typeface="ＭＳ Ｐゴシック" pitchFamily="-108" charset="-128"/>
                <a:cs typeface="ＭＳ Ｐゴシック" pitchFamily="-108" charset="-128"/>
              </a:defRPr>
            </a:lvl9pPr>
          </a:lstStyle>
          <a:p>
            <a:r>
              <a:rPr lang="en-US" dirty="0"/>
              <a:t>Higher density—easier management </a:t>
            </a:r>
            <a:endParaRPr lang="en-US" kern="0" dirty="0"/>
          </a:p>
        </p:txBody>
      </p:sp>
      <p:sp>
        <p:nvSpPr>
          <p:cNvPr id="12" name="Content Placeholder 6"/>
          <p:cNvSpPr>
            <a:spLocks noGrp="1"/>
          </p:cNvSpPr>
          <p:nvPr>
            <p:ph idx="1"/>
          </p:nvPr>
        </p:nvSpPr>
        <p:spPr>
          <a:xfrm>
            <a:off x="478677" y="1805347"/>
            <a:ext cx="7535142" cy="4661526"/>
          </a:xfrm>
        </p:spPr>
        <p:txBody>
          <a:bodyPr/>
          <a:lstStyle/>
          <a:p>
            <a:r>
              <a:rPr lang="en-US" b="1" i="1" dirty="0"/>
              <a:t>Support the fiber and equipment port density required</a:t>
            </a:r>
            <a:r>
              <a:rPr lang="en-US" dirty="0"/>
              <a:t> </a:t>
            </a:r>
            <a:br>
              <a:rPr lang="en-US" dirty="0"/>
            </a:br>
            <a:r>
              <a:rPr lang="en-US" dirty="0"/>
              <a:t>for leaf-and-spine networks with high- and ultra-high density fiber panels that keep link connections accessible </a:t>
            </a:r>
            <a:br>
              <a:rPr lang="en-US" dirty="0"/>
            </a:br>
            <a:r>
              <a:rPr lang="en-US" dirty="0"/>
              <a:t>and manageable</a:t>
            </a:r>
          </a:p>
          <a:p>
            <a:r>
              <a:rPr lang="en-US" b="1" i="1" dirty="0"/>
              <a:t>Reduce the time, cost and risk of moves, adds, and changes </a:t>
            </a:r>
            <a:r>
              <a:rPr lang="en-US" dirty="0"/>
              <a:t>with a more secure and streamlined cable </a:t>
            </a:r>
            <a:br>
              <a:rPr lang="en-US" dirty="0"/>
            </a:br>
            <a:r>
              <a:rPr lang="en-US" dirty="0"/>
              <a:t>routing system</a:t>
            </a:r>
          </a:p>
        </p:txBody>
      </p:sp>
      <p:sp>
        <p:nvSpPr>
          <p:cNvPr id="13" name="Rectangle 12"/>
          <p:cNvSpPr/>
          <p:nvPr/>
        </p:nvSpPr>
        <p:spPr bwMode="auto">
          <a:xfrm>
            <a:off x="8451838" y="1"/>
            <a:ext cx="3740162" cy="2761672"/>
          </a:xfrm>
          <a:prstGeom prst="rect">
            <a:avLst/>
          </a:prstGeom>
          <a:gradFill>
            <a:gsLst>
              <a:gs pos="0">
                <a:schemeClr val="accent3">
                  <a:lumMod val="75000"/>
                  <a:alpha val="58000"/>
                </a:schemeClr>
              </a:gs>
              <a:gs pos="100000">
                <a:schemeClr val="accent3">
                  <a:lumMod val="14000"/>
                  <a:lumOff val="86000"/>
                  <a:alpha val="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108" charset="0"/>
              <a:ea typeface="ＭＳ Ｐゴシック" pitchFamily="-108" charset="-128"/>
              <a:cs typeface="ＭＳ Ｐゴシック" pitchFamily="-108" charset="-128"/>
            </a:endParaRPr>
          </a:p>
        </p:txBody>
      </p:sp>
      <p:sp>
        <p:nvSpPr>
          <p:cNvPr id="10" name="Rectangle 9"/>
          <p:cNvSpPr/>
          <p:nvPr/>
        </p:nvSpPr>
        <p:spPr bwMode="auto">
          <a:xfrm rot="10800000">
            <a:off x="8451836" y="4599709"/>
            <a:ext cx="3740162" cy="1867164"/>
          </a:xfrm>
          <a:prstGeom prst="rect">
            <a:avLst/>
          </a:prstGeom>
          <a:gradFill>
            <a:gsLst>
              <a:gs pos="0">
                <a:schemeClr val="accent3">
                  <a:lumMod val="75000"/>
                  <a:alpha val="58000"/>
                </a:schemeClr>
              </a:gs>
              <a:gs pos="100000">
                <a:schemeClr val="accent3">
                  <a:lumMod val="14000"/>
                  <a:lumOff val="86000"/>
                  <a:alpha val="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108" charset="0"/>
              <a:ea typeface="ＭＳ Ｐゴシック" pitchFamily="-108" charset="-128"/>
              <a:cs typeface="ＭＳ Ｐゴシック" pitchFamily="-108" charset="-128"/>
            </a:endParaRPr>
          </a:p>
        </p:txBody>
      </p:sp>
      <p:pic>
        <p:nvPicPr>
          <p:cNvPr id="15" name="Picture 14"/>
          <p:cNvPicPr>
            <a:picLocks noChangeAspect="1"/>
          </p:cNvPicPr>
          <p:nvPr/>
        </p:nvPicPr>
        <p:blipFill rotWithShape="1">
          <a:blip r:embed="rId3" cstate="screen">
            <a:alphaModFix amt="50000"/>
            <a:extLst>
              <a:ext uri="{28A0092B-C50C-407E-A947-70E740481C1C}">
                <a14:useLocalDpi xmlns:a14="http://schemas.microsoft.com/office/drawing/2010/main"/>
              </a:ext>
            </a:extLst>
          </a:blip>
          <a:srcRect/>
          <a:stretch/>
        </p:blipFill>
        <p:spPr>
          <a:xfrm>
            <a:off x="3530478" y="4287645"/>
            <a:ext cx="5790804" cy="2179228"/>
          </a:xfrm>
          <a:prstGeom prst="rect">
            <a:avLst/>
          </a:prstGeom>
        </p:spPr>
      </p:pic>
    </p:spTree>
    <p:extLst>
      <p:ext uri="{BB962C8B-B14F-4D97-AF65-F5344CB8AC3E}">
        <p14:creationId xmlns:p14="http://schemas.microsoft.com/office/powerpoint/2010/main" val="686894411"/>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reeform 10"/>
          <p:cNvSpPr/>
          <p:nvPr/>
        </p:nvSpPr>
        <p:spPr bwMode="auto">
          <a:xfrm>
            <a:off x="3938939" y="2236182"/>
            <a:ext cx="1749349" cy="1121322"/>
          </a:xfrm>
          <a:custGeom>
            <a:avLst/>
            <a:gdLst>
              <a:gd name="connsiteX0" fmla="*/ 304815 w 1316159"/>
              <a:gd name="connsiteY0" fmla="*/ 797400 h 843650"/>
              <a:gd name="connsiteX1" fmla="*/ 35184 w 1316159"/>
              <a:gd name="connsiteY1" fmla="*/ 797400 h 843650"/>
              <a:gd name="connsiteX2" fmla="*/ 35184 w 1316159"/>
              <a:gd name="connsiteY2" fmla="*/ 316754 h 843650"/>
              <a:gd name="connsiteX3" fmla="*/ 328261 w 1316159"/>
              <a:gd name="connsiteY3" fmla="*/ 351923 h 843650"/>
              <a:gd name="connsiteX4" fmla="*/ 668230 w 1316159"/>
              <a:gd name="connsiteY4" fmla="*/ 231 h 843650"/>
              <a:gd name="connsiteX5" fmla="*/ 914415 w 1316159"/>
              <a:gd name="connsiteY5" fmla="*/ 293308 h 843650"/>
              <a:gd name="connsiteX6" fmla="*/ 914415 w 1316159"/>
              <a:gd name="connsiteY6" fmla="*/ 293308 h 843650"/>
              <a:gd name="connsiteX7" fmla="*/ 1113707 w 1316159"/>
              <a:gd name="connsiteY7" fmla="*/ 199523 h 843650"/>
              <a:gd name="connsiteX8" fmla="*/ 1148876 w 1316159"/>
              <a:gd name="connsiteY8" fmla="*/ 199523 h 843650"/>
              <a:gd name="connsiteX9" fmla="*/ 1312999 w 1316159"/>
              <a:gd name="connsiteY9" fmla="*/ 727062 h 843650"/>
              <a:gd name="connsiteX10" fmla="*/ 984753 w 1316159"/>
              <a:gd name="connsiteY10" fmla="*/ 762231 h 843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16159" h="843650">
                <a:moveTo>
                  <a:pt x="304815" y="797400"/>
                </a:moveTo>
                <a:cubicBezTo>
                  <a:pt x="192468" y="837454"/>
                  <a:pt x="80122" y="877508"/>
                  <a:pt x="35184" y="797400"/>
                </a:cubicBezTo>
                <a:cubicBezTo>
                  <a:pt x="-9755" y="717292"/>
                  <a:pt x="-13662" y="391000"/>
                  <a:pt x="35184" y="316754"/>
                </a:cubicBezTo>
                <a:cubicBezTo>
                  <a:pt x="84030" y="242508"/>
                  <a:pt x="222754" y="404677"/>
                  <a:pt x="328261" y="351923"/>
                </a:cubicBezTo>
                <a:cubicBezTo>
                  <a:pt x="433768" y="299169"/>
                  <a:pt x="570538" y="10000"/>
                  <a:pt x="668230" y="231"/>
                </a:cubicBezTo>
                <a:cubicBezTo>
                  <a:pt x="765922" y="-9538"/>
                  <a:pt x="914415" y="293308"/>
                  <a:pt x="914415" y="293308"/>
                </a:cubicBezTo>
                <a:lnTo>
                  <a:pt x="914415" y="293308"/>
                </a:lnTo>
                <a:cubicBezTo>
                  <a:pt x="947630" y="277677"/>
                  <a:pt x="1074630" y="215154"/>
                  <a:pt x="1113707" y="199523"/>
                </a:cubicBezTo>
                <a:cubicBezTo>
                  <a:pt x="1152784" y="183892"/>
                  <a:pt x="1115661" y="111600"/>
                  <a:pt x="1148876" y="199523"/>
                </a:cubicBezTo>
                <a:cubicBezTo>
                  <a:pt x="1182091" y="287446"/>
                  <a:pt x="1340353" y="633277"/>
                  <a:pt x="1312999" y="727062"/>
                </a:cubicBezTo>
                <a:cubicBezTo>
                  <a:pt x="1285645" y="820847"/>
                  <a:pt x="1021876" y="689939"/>
                  <a:pt x="984753" y="762231"/>
                </a:cubicBezTo>
              </a:path>
            </a:pathLst>
          </a:cu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108" charset="0"/>
              <a:ea typeface="ＭＳ Ｐゴシック" pitchFamily="-108" charset="-128"/>
              <a:cs typeface="ＭＳ Ｐゴシック" pitchFamily="-108" charset="-128"/>
            </a:endParaRPr>
          </a:p>
        </p:txBody>
      </p:sp>
      <p:sp>
        <p:nvSpPr>
          <p:cNvPr id="23" name="Freeform 22"/>
          <p:cNvSpPr/>
          <p:nvPr/>
        </p:nvSpPr>
        <p:spPr bwMode="auto">
          <a:xfrm>
            <a:off x="3938939" y="2236182"/>
            <a:ext cx="1316159" cy="843650"/>
          </a:xfrm>
          <a:custGeom>
            <a:avLst/>
            <a:gdLst>
              <a:gd name="connsiteX0" fmla="*/ 304815 w 1316159"/>
              <a:gd name="connsiteY0" fmla="*/ 797400 h 843650"/>
              <a:gd name="connsiteX1" fmla="*/ 35184 w 1316159"/>
              <a:gd name="connsiteY1" fmla="*/ 797400 h 843650"/>
              <a:gd name="connsiteX2" fmla="*/ 35184 w 1316159"/>
              <a:gd name="connsiteY2" fmla="*/ 316754 h 843650"/>
              <a:gd name="connsiteX3" fmla="*/ 328261 w 1316159"/>
              <a:gd name="connsiteY3" fmla="*/ 351923 h 843650"/>
              <a:gd name="connsiteX4" fmla="*/ 668230 w 1316159"/>
              <a:gd name="connsiteY4" fmla="*/ 231 h 843650"/>
              <a:gd name="connsiteX5" fmla="*/ 914415 w 1316159"/>
              <a:gd name="connsiteY5" fmla="*/ 293308 h 843650"/>
              <a:gd name="connsiteX6" fmla="*/ 914415 w 1316159"/>
              <a:gd name="connsiteY6" fmla="*/ 293308 h 843650"/>
              <a:gd name="connsiteX7" fmla="*/ 1113707 w 1316159"/>
              <a:gd name="connsiteY7" fmla="*/ 199523 h 843650"/>
              <a:gd name="connsiteX8" fmla="*/ 1148876 w 1316159"/>
              <a:gd name="connsiteY8" fmla="*/ 199523 h 843650"/>
              <a:gd name="connsiteX9" fmla="*/ 1312999 w 1316159"/>
              <a:gd name="connsiteY9" fmla="*/ 727062 h 843650"/>
              <a:gd name="connsiteX10" fmla="*/ 984753 w 1316159"/>
              <a:gd name="connsiteY10" fmla="*/ 762231 h 843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16159" h="843650">
                <a:moveTo>
                  <a:pt x="304815" y="797400"/>
                </a:moveTo>
                <a:cubicBezTo>
                  <a:pt x="192468" y="837454"/>
                  <a:pt x="80122" y="877508"/>
                  <a:pt x="35184" y="797400"/>
                </a:cubicBezTo>
                <a:cubicBezTo>
                  <a:pt x="-9755" y="717292"/>
                  <a:pt x="-13662" y="391000"/>
                  <a:pt x="35184" y="316754"/>
                </a:cubicBezTo>
                <a:cubicBezTo>
                  <a:pt x="84030" y="242508"/>
                  <a:pt x="222754" y="404677"/>
                  <a:pt x="328261" y="351923"/>
                </a:cubicBezTo>
                <a:cubicBezTo>
                  <a:pt x="433768" y="299169"/>
                  <a:pt x="570538" y="10000"/>
                  <a:pt x="668230" y="231"/>
                </a:cubicBezTo>
                <a:cubicBezTo>
                  <a:pt x="765922" y="-9538"/>
                  <a:pt x="914415" y="293308"/>
                  <a:pt x="914415" y="293308"/>
                </a:cubicBezTo>
                <a:lnTo>
                  <a:pt x="914415" y="293308"/>
                </a:lnTo>
                <a:cubicBezTo>
                  <a:pt x="947630" y="277677"/>
                  <a:pt x="1074630" y="215154"/>
                  <a:pt x="1113707" y="199523"/>
                </a:cubicBezTo>
                <a:cubicBezTo>
                  <a:pt x="1152784" y="183892"/>
                  <a:pt x="1115661" y="111600"/>
                  <a:pt x="1148876" y="199523"/>
                </a:cubicBezTo>
                <a:cubicBezTo>
                  <a:pt x="1182091" y="287446"/>
                  <a:pt x="1340353" y="633277"/>
                  <a:pt x="1312999" y="727062"/>
                </a:cubicBezTo>
                <a:cubicBezTo>
                  <a:pt x="1285645" y="820847"/>
                  <a:pt x="1021876" y="689939"/>
                  <a:pt x="984753" y="762231"/>
                </a:cubicBezTo>
              </a:path>
            </a:pathLst>
          </a:cu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108" charset="0"/>
              <a:ea typeface="ＭＳ Ｐゴシック" pitchFamily="-108" charset="-128"/>
              <a:cs typeface="ＭＳ Ｐゴシック" pitchFamily="-108" charset="-128"/>
            </a:endParaRPr>
          </a:p>
        </p:txBody>
      </p:sp>
      <p:sp>
        <p:nvSpPr>
          <p:cNvPr id="17" name="Title 5"/>
          <p:cNvSpPr txBox="1">
            <a:spLocks/>
          </p:cNvSpPr>
          <p:nvPr/>
        </p:nvSpPr>
        <p:spPr bwMode="auto">
          <a:xfrm>
            <a:off x="4111593" y="588562"/>
            <a:ext cx="7374882" cy="939113"/>
          </a:xfrm>
          <a:prstGeom prst="rect">
            <a:avLst/>
          </a:prstGeom>
          <a:noFill/>
          <a:ln w="9525">
            <a:noFill/>
            <a:miter lim="800000"/>
            <a:headEnd/>
            <a:tailEnd/>
          </a:ln>
        </p:spPr>
        <p:txBody>
          <a:bodyPr vert="horz" wrap="square" lIns="0" tIns="45720" rIns="91440" bIns="45720" numCol="1" anchor="t" anchorCtr="0" compatLnSpc="1">
            <a:prstTxWarp prst="textNoShape">
              <a:avLst/>
            </a:prstTxWarp>
          </a:bodyPr>
          <a:lstStyle>
            <a:lvl1pPr algn="l" rtl="0" eaLnBrk="0" fontAlgn="base" hangingPunct="0">
              <a:lnSpc>
                <a:spcPct val="80000"/>
              </a:lnSpc>
              <a:spcBef>
                <a:spcPct val="0"/>
              </a:spcBef>
              <a:spcAft>
                <a:spcPct val="0"/>
              </a:spcAft>
              <a:defRPr sz="4000" b="0" i="0">
                <a:solidFill>
                  <a:schemeClr val="tx2"/>
                </a:solidFill>
                <a:latin typeface="Calibri Light" charset="0"/>
                <a:ea typeface="Calibri Light" charset="0"/>
                <a:cs typeface="Calibri Light" charset="0"/>
              </a:defRPr>
            </a:lvl1pPr>
            <a:lvl2pPr algn="l" rtl="0" eaLnBrk="0" fontAlgn="base" hangingPunct="0">
              <a:lnSpc>
                <a:spcPts val="3433"/>
              </a:lnSpc>
              <a:spcBef>
                <a:spcPct val="0"/>
              </a:spcBef>
              <a:spcAft>
                <a:spcPct val="0"/>
              </a:spcAft>
              <a:defRPr sz="3200">
                <a:solidFill>
                  <a:srgbClr val="0099CC"/>
                </a:solidFill>
                <a:latin typeface="Calibri" pitchFamily="34" charset="0"/>
                <a:ea typeface="ＭＳ Ｐゴシック" pitchFamily="-108" charset="-128"/>
                <a:cs typeface="ＭＳ Ｐゴシック" pitchFamily="-108" charset="-128"/>
              </a:defRPr>
            </a:lvl2pPr>
            <a:lvl3pPr algn="l" rtl="0" eaLnBrk="0" fontAlgn="base" hangingPunct="0">
              <a:lnSpc>
                <a:spcPts val="3433"/>
              </a:lnSpc>
              <a:spcBef>
                <a:spcPct val="0"/>
              </a:spcBef>
              <a:spcAft>
                <a:spcPct val="0"/>
              </a:spcAft>
              <a:defRPr sz="3200">
                <a:solidFill>
                  <a:srgbClr val="0099CC"/>
                </a:solidFill>
                <a:latin typeface="Calibri" pitchFamily="34" charset="0"/>
                <a:ea typeface="ＭＳ Ｐゴシック" pitchFamily="-108" charset="-128"/>
                <a:cs typeface="ＭＳ Ｐゴシック" pitchFamily="-108" charset="-128"/>
              </a:defRPr>
            </a:lvl3pPr>
            <a:lvl4pPr algn="l" rtl="0" eaLnBrk="0" fontAlgn="base" hangingPunct="0">
              <a:lnSpc>
                <a:spcPts val="3433"/>
              </a:lnSpc>
              <a:spcBef>
                <a:spcPct val="0"/>
              </a:spcBef>
              <a:spcAft>
                <a:spcPct val="0"/>
              </a:spcAft>
              <a:defRPr sz="3200">
                <a:solidFill>
                  <a:srgbClr val="0099CC"/>
                </a:solidFill>
                <a:latin typeface="Calibri" pitchFamily="34" charset="0"/>
                <a:ea typeface="ＭＳ Ｐゴシック" pitchFamily="-108" charset="-128"/>
                <a:cs typeface="ＭＳ Ｐゴシック" pitchFamily="-108" charset="-128"/>
              </a:defRPr>
            </a:lvl4pPr>
            <a:lvl5pPr algn="l" rtl="0" eaLnBrk="0" fontAlgn="base" hangingPunct="0">
              <a:lnSpc>
                <a:spcPts val="3433"/>
              </a:lnSpc>
              <a:spcBef>
                <a:spcPct val="0"/>
              </a:spcBef>
              <a:spcAft>
                <a:spcPct val="0"/>
              </a:spcAft>
              <a:defRPr sz="3200">
                <a:solidFill>
                  <a:srgbClr val="0099CC"/>
                </a:solidFill>
                <a:latin typeface="Calibri" pitchFamily="34" charset="0"/>
                <a:ea typeface="ＭＳ Ｐゴシック" pitchFamily="-108" charset="-128"/>
                <a:cs typeface="ＭＳ Ｐゴシック" pitchFamily="-108" charset="-128"/>
              </a:defRPr>
            </a:lvl5pPr>
            <a:lvl6pPr marL="609585" algn="l" rtl="0" eaLnBrk="0" fontAlgn="base" hangingPunct="0">
              <a:lnSpc>
                <a:spcPts val="3433"/>
              </a:lnSpc>
              <a:spcBef>
                <a:spcPct val="0"/>
              </a:spcBef>
              <a:spcAft>
                <a:spcPct val="0"/>
              </a:spcAft>
              <a:defRPr sz="3200">
                <a:solidFill>
                  <a:srgbClr val="0099CC"/>
                </a:solidFill>
                <a:latin typeface="Arial" pitchFamily="-108" charset="0"/>
                <a:ea typeface="ＭＳ Ｐゴシック" pitchFamily="-108" charset="-128"/>
                <a:cs typeface="ＭＳ Ｐゴシック" pitchFamily="-108" charset="-128"/>
              </a:defRPr>
            </a:lvl6pPr>
            <a:lvl7pPr marL="1219170" algn="l" rtl="0" eaLnBrk="0" fontAlgn="base" hangingPunct="0">
              <a:lnSpc>
                <a:spcPts val="3433"/>
              </a:lnSpc>
              <a:spcBef>
                <a:spcPct val="0"/>
              </a:spcBef>
              <a:spcAft>
                <a:spcPct val="0"/>
              </a:spcAft>
              <a:defRPr sz="3200">
                <a:solidFill>
                  <a:srgbClr val="0099CC"/>
                </a:solidFill>
                <a:latin typeface="Arial" pitchFamily="-108" charset="0"/>
                <a:ea typeface="ＭＳ Ｐゴシック" pitchFamily="-108" charset="-128"/>
                <a:cs typeface="ＭＳ Ｐゴシック" pitchFamily="-108" charset="-128"/>
              </a:defRPr>
            </a:lvl7pPr>
            <a:lvl8pPr marL="1828754" algn="l" rtl="0" eaLnBrk="0" fontAlgn="base" hangingPunct="0">
              <a:lnSpc>
                <a:spcPts val="3433"/>
              </a:lnSpc>
              <a:spcBef>
                <a:spcPct val="0"/>
              </a:spcBef>
              <a:spcAft>
                <a:spcPct val="0"/>
              </a:spcAft>
              <a:defRPr sz="3200">
                <a:solidFill>
                  <a:srgbClr val="0099CC"/>
                </a:solidFill>
                <a:latin typeface="Arial" pitchFamily="-108" charset="0"/>
                <a:ea typeface="ＭＳ Ｐゴシック" pitchFamily="-108" charset="-128"/>
                <a:cs typeface="ＭＳ Ｐゴシック" pitchFamily="-108" charset="-128"/>
              </a:defRPr>
            </a:lvl8pPr>
            <a:lvl9pPr marL="2438339" algn="l" rtl="0" eaLnBrk="0" fontAlgn="base" hangingPunct="0">
              <a:lnSpc>
                <a:spcPts val="3433"/>
              </a:lnSpc>
              <a:spcBef>
                <a:spcPct val="0"/>
              </a:spcBef>
              <a:spcAft>
                <a:spcPct val="0"/>
              </a:spcAft>
              <a:defRPr sz="3200">
                <a:solidFill>
                  <a:srgbClr val="0099CC"/>
                </a:solidFill>
                <a:latin typeface="Arial" pitchFamily="-108" charset="0"/>
                <a:ea typeface="ＭＳ Ｐゴシック" pitchFamily="-108" charset="-128"/>
                <a:cs typeface="ＭＳ Ｐゴシック" pitchFamily="-108" charset="-128"/>
              </a:defRPr>
            </a:lvl9pPr>
          </a:lstStyle>
          <a:p>
            <a:r>
              <a:rPr lang="en-US" dirty="0"/>
              <a:t>Agile, flexible and future ready</a:t>
            </a:r>
            <a:endParaRPr lang="en-US" kern="0" dirty="0"/>
          </a:p>
        </p:txBody>
      </p:sp>
      <p:pic>
        <p:nvPicPr>
          <p:cNvPr id="2" name="Picture 1"/>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3740162" cy="6466873"/>
          </a:xfrm>
          <a:prstGeom prst="rect">
            <a:avLst/>
          </a:prstGeom>
        </p:spPr>
      </p:pic>
      <p:sp>
        <p:nvSpPr>
          <p:cNvPr id="13" name="Rectangle 12"/>
          <p:cNvSpPr/>
          <p:nvPr/>
        </p:nvSpPr>
        <p:spPr bwMode="auto">
          <a:xfrm>
            <a:off x="0" y="0"/>
            <a:ext cx="3740162" cy="4996873"/>
          </a:xfrm>
          <a:prstGeom prst="rect">
            <a:avLst/>
          </a:prstGeom>
          <a:gradFill>
            <a:gsLst>
              <a:gs pos="24000">
                <a:schemeClr val="accent3">
                  <a:lumMod val="75000"/>
                  <a:alpha val="44000"/>
                </a:schemeClr>
              </a:gs>
              <a:gs pos="100000">
                <a:schemeClr val="accent3">
                  <a:lumMod val="14000"/>
                  <a:lumOff val="86000"/>
                  <a:alpha val="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108" charset="0"/>
              <a:ea typeface="ＭＳ Ｐゴシック" pitchFamily="-108" charset="-128"/>
              <a:cs typeface="ＭＳ Ｐゴシック" pitchFamily="-108" charset="-128"/>
            </a:endParaRPr>
          </a:p>
        </p:txBody>
      </p:sp>
      <p:sp>
        <p:nvSpPr>
          <p:cNvPr id="9" name="Rectangle 8"/>
          <p:cNvSpPr/>
          <p:nvPr/>
        </p:nvSpPr>
        <p:spPr bwMode="auto">
          <a:xfrm rot="10800000">
            <a:off x="0" y="2807854"/>
            <a:ext cx="3740162" cy="3649782"/>
          </a:xfrm>
          <a:prstGeom prst="rect">
            <a:avLst/>
          </a:prstGeom>
          <a:gradFill>
            <a:gsLst>
              <a:gs pos="23000">
                <a:schemeClr val="accent3">
                  <a:lumMod val="75000"/>
                  <a:alpha val="44000"/>
                </a:schemeClr>
              </a:gs>
              <a:gs pos="100000">
                <a:schemeClr val="accent3">
                  <a:lumMod val="14000"/>
                  <a:lumOff val="86000"/>
                  <a:alpha val="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108" charset="0"/>
              <a:ea typeface="ＭＳ Ｐゴシック" pitchFamily="-108" charset="-128"/>
              <a:cs typeface="ＭＳ Ｐゴシック" pitchFamily="-108" charset="-128"/>
            </a:endParaRPr>
          </a:p>
        </p:txBody>
      </p:sp>
      <p:pic>
        <p:nvPicPr>
          <p:cNvPr id="10" name="Picture 9"/>
          <p:cNvPicPr>
            <a:picLocks noChangeAspect="1"/>
          </p:cNvPicPr>
          <p:nvPr/>
        </p:nvPicPr>
        <p:blipFill rotWithShape="1">
          <a:blip r:embed="rId3" cstate="screen">
            <a:alphaModFix amt="61000"/>
            <a:extLst>
              <a:ext uri="{28A0092B-C50C-407E-A947-70E740481C1C}">
                <a14:useLocalDpi xmlns:a14="http://schemas.microsoft.com/office/drawing/2010/main"/>
              </a:ext>
            </a:extLst>
          </a:blip>
          <a:srcRect b="14697"/>
          <a:stretch/>
        </p:blipFill>
        <p:spPr>
          <a:xfrm>
            <a:off x="416907" y="3955933"/>
            <a:ext cx="6845288" cy="2510940"/>
          </a:xfrm>
          <a:prstGeom prst="rect">
            <a:avLst/>
          </a:prstGeom>
        </p:spPr>
      </p:pic>
      <p:sp>
        <p:nvSpPr>
          <p:cNvPr id="12" name="Content Placeholder 6"/>
          <p:cNvSpPr>
            <a:spLocks noGrp="1"/>
          </p:cNvSpPr>
          <p:nvPr>
            <p:ph idx="1"/>
          </p:nvPr>
        </p:nvSpPr>
        <p:spPr>
          <a:xfrm>
            <a:off x="4210168" y="1805347"/>
            <a:ext cx="7535142" cy="4661526"/>
          </a:xfrm>
        </p:spPr>
        <p:txBody>
          <a:bodyPr/>
          <a:lstStyle/>
          <a:p>
            <a:r>
              <a:rPr lang="en-US" b="1" i="1" dirty="0"/>
              <a:t>Respond to sudden and unexpected changes </a:t>
            </a:r>
            <a:r>
              <a:rPr lang="en-US" dirty="0"/>
              <a:t>with </a:t>
            </a:r>
            <a:br>
              <a:rPr lang="en-US" dirty="0"/>
            </a:br>
            <a:r>
              <a:rPr lang="en-US" dirty="0"/>
              <a:t>easy to use panels, modules, fiber and connectors </a:t>
            </a:r>
          </a:p>
          <a:p>
            <a:r>
              <a:rPr lang="en-US" b="1" i="1" dirty="0"/>
              <a:t>Support emerging applications with optimal fiber configuration </a:t>
            </a:r>
            <a:r>
              <a:rPr lang="en-US" dirty="0"/>
              <a:t>with a complete portfolio of single and multimode fiber and connector options for all major </a:t>
            </a:r>
            <a:br>
              <a:rPr lang="en-US" dirty="0"/>
            </a:br>
            <a:r>
              <a:rPr lang="en-US" dirty="0"/>
              <a:t>MPO fiber configurations</a:t>
            </a:r>
          </a:p>
        </p:txBody>
      </p:sp>
      <p:sp>
        <p:nvSpPr>
          <p:cNvPr id="6" name="TextBox 5"/>
          <p:cNvSpPr txBox="1"/>
          <p:nvPr/>
        </p:nvSpPr>
        <p:spPr>
          <a:xfrm>
            <a:off x="7432210" y="4136110"/>
            <a:ext cx="2805319" cy="1409617"/>
          </a:xfrm>
          <a:prstGeom prst="rect">
            <a:avLst/>
          </a:prstGeom>
          <a:noFill/>
        </p:spPr>
        <p:txBody>
          <a:bodyPr wrap="square" rtlCol="0">
            <a:spAutoFit/>
          </a:bodyPr>
          <a:lstStyle/>
          <a:p>
            <a:pPr>
              <a:lnSpc>
                <a:spcPct val="90000"/>
              </a:lnSpc>
              <a:spcAft>
                <a:spcPts val="600"/>
              </a:spcAft>
              <a:buClr>
                <a:schemeClr val="accent3"/>
              </a:buClr>
            </a:pPr>
            <a:r>
              <a:rPr lang="en-US" sz="2800" dirty="0">
                <a:solidFill>
                  <a:schemeClr val="tx2"/>
                </a:solidFill>
                <a:latin typeface="Calibri" panose="020F0502020204030204" pitchFamily="34" charset="0"/>
                <a:cs typeface="Calibri" panose="020F0502020204030204" pitchFamily="34" charset="0"/>
              </a:rPr>
              <a:t>MPO-24 </a:t>
            </a:r>
          </a:p>
          <a:p>
            <a:pPr>
              <a:lnSpc>
                <a:spcPct val="90000"/>
              </a:lnSpc>
              <a:spcAft>
                <a:spcPts val="600"/>
              </a:spcAft>
              <a:buClr>
                <a:schemeClr val="accent3"/>
              </a:buClr>
            </a:pPr>
            <a:r>
              <a:rPr lang="en-US" sz="2800" dirty="0">
                <a:solidFill>
                  <a:schemeClr val="tx2"/>
                </a:solidFill>
                <a:latin typeface="Calibri" panose="020F0502020204030204" pitchFamily="34" charset="0"/>
                <a:cs typeface="Calibri" panose="020F0502020204030204" pitchFamily="34" charset="0"/>
              </a:rPr>
              <a:t>MPO-8 </a:t>
            </a:r>
          </a:p>
          <a:p>
            <a:pPr>
              <a:lnSpc>
                <a:spcPct val="90000"/>
              </a:lnSpc>
              <a:spcAft>
                <a:spcPts val="600"/>
              </a:spcAft>
              <a:buClr>
                <a:schemeClr val="accent3"/>
              </a:buClr>
            </a:pPr>
            <a:r>
              <a:rPr lang="en-US" sz="2800" dirty="0">
                <a:solidFill>
                  <a:schemeClr val="tx2"/>
                </a:solidFill>
                <a:latin typeface="Calibri" panose="020F0502020204030204" pitchFamily="34" charset="0"/>
                <a:cs typeface="Calibri" panose="020F0502020204030204" pitchFamily="34" charset="0"/>
              </a:rPr>
              <a:t>MPO-12 </a:t>
            </a:r>
          </a:p>
        </p:txBody>
      </p:sp>
    </p:spTree>
    <p:extLst>
      <p:ext uri="{BB962C8B-B14F-4D97-AF65-F5344CB8AC3E}">
        <p14:creationId xmlns:p14="http://schemas.microsoft.com/office/powerpoint/2010/main" val="1909763052"/>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reeform 10"/>
          <p:cNvSpPr/>
          <p:nvPr/>
        </p:nvSpPr>
        <p:spPr bwMode="auto">
          <a:xfrm>
            <a:off x="3938939" y="2236182"/>
            <a:ext cx="1749349" cy="1121322"/>
          </a:xfrm>
          <a:custGeom>
            <a:avLst/>
            <a:gdLst>
              <a:gd name="connsiteX0" fmla="*/ 304815 w 1316159"/>
              <a:gd name="connsiteY0" fmla="*/ 797400 h 843650"/>
              <a:gd name="connsiteX1" fmla="*/ 35184 w 1316159"/>
              <a:gd name="connsiteY1" fmla="*/ 797400 h 843650"/>
              <a:gd name="connsiteX2" fmla="*/ 35184 w 1316159"/>
              <a:gd name="connsiteY2" fmla="*/ 316754 h 843650"/>
              <a:gd name="connsiteX3" fmla="*/ 328261 w 1316159"/>
              <a:gd name="connsiteY3" fmla="*/ 351923 h 843650"/>
              <a:gd name="connsiteX4" fmla="*/ 668230 w 1316159"/>
              <a:gd name="connsiteY4" fmla="*/ 231 h 843650"/>
              <a:gd name="connsiteX5" fmla="*/ 914415 w 1316159"/>
              <a:gd name="connsiteY5" fmla="*/ 293308 h 843650"/>
              <a:gd name="connsiteX6" fmla="*/ 914415 w 1316159"/>
              <a:gd name="connsiteY6" fmla="*/ 293308 h 843650"/>
              <a:gd name="connsiteX7" fmla="*/ 1113707 w 1316159"/>
              <a:gd name="connsiteY7" fmla="*/ 199523 h 843650"/>
              <a:gd name="connsiteX8" fmla="*/ 1148876 w 1316159"/>
              <a:gd name="connsiteY8" fmla="*/ 199523 h 843650"/>
              <a:gd name="connsiteX9" fmla="*/ 1312999 w 1316159"/>
              <a:gd name="connsiteY9" fmla="*/ 727062 h 843650"/>
              <a:gd name="connsiteX10" fmla="*/ 984753 w 1316159"/>
              <a:gd name="connsiteY10" fmla="*/ 762231 h 843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16159" h="843650">
                <a:moveTo>
                  <a:pt x="304815" y="797400"/>
                </a:moveTo>
                <a:cubicBezTo>
                  <a:pt x="192468" y="837454"/>
                  <a:pt x="80122" y="877508"/>
                  <a:pt x="35184" y="797400"/>
                </a:cubicBezTo>
                <a:cubicBezTo>
                  <a:pt x="-9755" y="717292"/>
                  <a:pt x="-13662" y="391000"/>
                  <a:pt x="35184" y="316754"/>
                </a:cubicBezTo>
                <a:cubicBezTo>
                  <a:pt x="84030" y="242508"/>
                  <a:pt x="222754" y="404677"/>
                  <a:pt x="328261" y="351923"/>
                </a:cubicBezTo>
                <a:cubicBezTo>
                  <a:pt x="433768" y="299169"/>
                  <a:pt x="570538" y="10000"/>
                  <a:pt x="668230" y="231"/>
                </a:cubicBezTo>
                <a:cubicBezTo>
                  <a:pt x="765922" y="-9538"/>
                  <a:pt x="914415" y="293308"/>
                  <a:pt x="914415" y="293308"/>
                </a:cubicBezTo>
                <a:lnTo>
                  <a:pt x="914415" y="293308"/>
                </a:lnTo>
                <a:cubicBezTo>
                  <a:pt x="947630" y="277677"/>
                  <a:pt x="1074630" y="215154"/>
                  <a:pt x="1113707" y="199523"/>
                </a:cubicBezTo>
                <a:cubicBezTo>
                  <a:pt x="1152784" y="183892"/>
                  <a:pt x="1115661" y="111600"/>
                  <a:pt x="1148876" y="199523"/>
                </a:cubicBezTo>
                <a:cubicBezTo>
                  <a:pt x="1182091" y="287446"/>
                  <a:pt x="1340353" y="633277"/>
                  <a:pt x="1312999" y="727062"/>
                </a:cubicBezTo>
                <a:cubicBezTo>
                  <a:pt x="1285645" y="820847"/>
                  <a:pt x="1021876" y="689939"/>
                  <a:pt x="984753" y="762231"/>
                </a:cubicBezTo>
              </a:path>
            </a:pathLst>
          </a:cu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108" charset="0"/>
              <a:ea typeface="ＭＳ Ｐゴシック" pitchFamily="-108" charset="-128"/>
              <a:cs typeface="ＭＳ Ｐゴシック" pitchFamily="-108" charset="-128"/>
            </a:endParaRPr>
          </a:p>
        </p:txBody>
      </p:sp>
      <p:sp>
        <p:nvSpPr>
          <p:cNvPr id="23" name="Freeform 22"/>
          <p:cNvSpPr/>
          <p:nvPr/>
        </p:nvSpPr>
        <p:spPr bwMode="auto">
          <a:xfrm>
            <a:off x="3938939" y="2236182"/>
            <a:ext cx="1316159" cy="843650"/>
          </a:xfrm>
          <a:custGeom>
            <a:avLst/>
            <a:gdLst>
              <a:gd name="connsiteX0" fmla="*/ 304815 w 1316159"/>
              <a:gd name="connsiteY0" fmla="*/ 797400 h 843650"/>
              <a:gd name="connsiteX1" fmla="*/ 35184 w 1316159"/>
              <a:gd name="connsiteY1" fmla="*/ 797400 h 843650"/>
              <a:gd name="connsiteX2" fmla="*/ 35184 w 1316159"/>
              <a:gd name="connsiteY2" fmla="*/ 316754 h 843650"/>
              <a:gd name="connsiteX3" fmla="*/ 328261 w 1316159"/>
              <a:gd name="connsiteY3" fmla="*/ 351923 h 843650"/>
              <a:gd name="connsiteX4" fmla="*/ 668230 w 1316159"/>
              <a:gd name="connsiteY4" fmla="*/ 231 h 843650"/>
              <a:gd name="connsiteX5" fmla="*/ 914415 w 1316159"/>
              <a:gd name="connsiteY5" fmla="*/ 293308 h 843650"/>
              <a:gd name="connsiteX6" fmla="*/ 914415 w 1316159"/>
              <a:gd name="connsiteY6" fmla="*/ 293308 h 843650"/>
              <a:gd name="connsiteX7" fmla="*/ 1113707 w 1316159"/>
              <a:gd name="connsiteY7" fmla="*/ 199523 h 843650"/>
              <a:gd name="connsiteX8" fmla="*/ 1148876 w 1316159"/>
              <a:gd name="connsiteY8" fmla="*/ 199523 h 843650"/>
              <a:gd name="connsiteX9" fmla="*/ 1312999 w 1316159"/>
              <a:gd name="connsiteY9" fmla="*/ 727062 h 843650"/>
              <a:gd name="connsiteX10" fmla="*/ 984753 w 1316159"/>
              <a:gd name="connsiteY10" fmla="*/ 762231 h 843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16159" h="843650">
                <a:moveTo>
                  <a:pt x="304815" y="797400"/>
                </a:moveTo>
                <a:cubicBezTo>
                  <a:pt x="192468" y="837454"/>
                  <a:pt x="80122" y="877508"/>
                  <a:pt x="35184" y="797400"/>
                </a:cubicBezTo>
                <a:cubicBezTo>
                  <a:pt x="-9755" y="717292"/>
                  <a:pt x="-13662" y="391000"/>
                  <a:pt x="35184" y="316754"/>
                </a:cubicBezTo>
                <a:cubicBezTo>
                  <a:pt x="84030" y="242508"/>
                  <a:pt x="222754" y="404677"/>
                  <a:pt x="328261" y="351923"/>
                </a:cubicBezTo>
                <a:cubicBezTo>
                  <a:pt x="433768" y="299169"/>
                  <a:pt x="570538" y="10000"/>
                  <a:pt x="668230" y="231"/>
                </a:cubicBezTo>
                <a:cubicBezTo>
                  <a:pt x="765922" y="-9538"/>
                  <a:pt x="914415" y="293308"/>
                  <a:pt x="914415" y="293308"/>
                </a:cubicBezTo>
                <a:lnTo>
                  <a:pt x="914415" y="293308"/>
                </a:lnTo>
                <a:cubicBezTo>
                  <a:pt x="947630" y="277677"/>
                  <a:pt x="1074630" y="215154"/>
                  <a:pt x="1113707" y="199523"/>
                </a:cubicBezTo>
                <a:cubicBezTo>
                  <a:pt x="1152784" y="183892"/>
                  <a:pt x="1115661" y="111600"/>
                  <a:pt x="1148876" y="199523"/>
                </a:cubicBezTo>
                <a:cubicBezTo>
                  <a:pt x="1182091" y="287446"/>
                  <a:pt x="1340353" y="633277"/>
                  <a:pt x="1312999" y="727062"/>
                </a:cubicBezTo>
                <a:cubicBezTo>
                  <a:pt x="1285645" y="820847"/>
                  <a:pt x="1021876" y="689939"/>
                  <a:pt x="984753" y="762231"/>
                </a:cubicBezTo>
              </a:path>
            </a:pathLst>
          </a:cu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108" charset="0"/>
              <a:ea typeface="ＭＳ Ｐゴシック" pitchFamily="-108" charset="-128"/>
              <a:cs typeface="ＭＳ Ｐゴシック" pitchFamily="-108" charset="-128"/>
            </a:endParaRPr>
          </a:p>
        </p:txBody>
      </p:sp>
      <p:sp>
        <p:nvSpPr>
          <p:cNvPr id="17" name="Title 5"/>
          <p:cNvSpPr txBox="1">
            <a:spLocks/>
          </p:cNvSpPr>
          <p:nvPr/>
        </p:nvSpPr>
        <p:spPr bwMode="auto">
          <a:xfrm>
            <a:off x="4210168" y="571077"/>
            <a:ext cx="7374882" cy="939113"/>
          </a:xfrm>
          <a:prstGeom prst="rect">
            <a:avLst/>
          </a:prstGeom>
          <a:noFill/>
          <a:ln w="9525">
            <a:noFill/>
            <a:miter lim="800000"/>
            <a:headEnd/>
            <a:tailEnd/>
          </a:ln>
        </p:spPr>
        <p:txBody>
          <a:bodyPr vert="horz" wrap="square" lIns="0" tIns="45720" rIns="91440" bIns="45720" numCol="1" anchor="t" anchorCtr="0" compatLnSpc="1">
            <a:prstTxWarp prst="textNoShape">
              <a:avLst/>
            </a:prstTxWarp>
          </a:bodyPr>
          <a:lstStyle>
            <a:lvl1pPr algn="l" rtl="0" eaLnBrk="0" fontAlgn="base" hangingPunct="0">
              <a:lnSpc>
                <a:spcPct val="80000"/>
              </a:lnSpc>
              <a:spcBef>
                <a:spcPct val="0"/>
              </a:spcBef>
              <a:spcAft>
                <a:spcPct val="0"/>
              </a:spcAft>
              <a:defRPr sz="4000" b="0" i="0">
                <a:solidFill>
                  <a:schemeClr val="tx2"/>
                </a:solidFill>
                <a:latin typeface="Calibri Light" charset="0"/>
                <a:ea typeface="Calibri Light" charset="0"/>
                <a:cs typeface="Calibri Light" charset="0"/>
              </a:defRPr>
            </a:lvl1pPr>
            <a:lvl2pPr algn="l" rtl="0" eaLnBrk="0" fontAlgn="base" hangingPunct="0">
              <a:lnSpc>
                <a:spcPts val="3433"/>
              </a:lnSpc>
              <a:spcBef>
                <a:spcPct val="0"/>
              </a:spcBef>
              <a:spcAft>
                <a:spcPct val="0"/>
              </a:spcAft>
              <a:defRPr sz="3200">
                <a:solidFill>
                  <a:srgbClr val="0099CC"/>
                </a:solidFill>
                <a:latin typeface="Calibri" pitchFamily="34" charset="0"/>
                <a:ea typeface="ＭＳ Ｐゴシック" pitchFamily="-108" charset="-128"/>
                <a:cs typeface="ＭＳ Ｐゴシック" pitchFamily="-108" charset="-128"/>
              </a:defRPr>
            </a:lvl2pPr>
            <a:lvl3pPr algn="l" rtl="0" eaLnBrk="0" fontAlgn="base" hangingPunct="0">
              <a:lnSpc>
                <a:spcPts val="3433"/>
              </a:lnSpc>
              <a:spcBef>
                <a:spcPct val="0"/>
              </a:spcBef>
              <a:spcAft>
                <a:spcPct val="0"/>
              </a:spcAft>
              <a:defRPr sz="3200">
                <a:solidFill>
                  <a:srgbClr val="0099CC"/>
                </a:solidFill>
                <a:latin typeface="Calibri" pitchFamily="34" charset="0"/>
                <a:ea typeface="ＭＳ Ｐゴシック" pitchFamily="-108" charset="-128"/>
                <a:cs typeface="ＭＳ Ｐゴシック" pitchFamily="-108" charset="-128"/>
              </a:defRPr>
            </a:lvl3pPr>
            <a:lvl4pPr algn="l" rtl="0" eaLnBrk="0" fontAlgn="base" hangingPunct="0">
              <a:lnSpc>
                <a:spcPts val="3433"/>
              </a:lnSpc>
              <a:spcBef>
                <a:spcPct val="0"/>
              </a:spcBef>
              <a:spcAft>
                <a:spcPct val="0"/>
              </a:spcAft>
              <a:defRPr sz="3200">
                <a:solidFill>
                  <a:srgbClr val="0099CC"/>
                </a:solidFill>
                <a:latin typeface="Calibri" pitchFamily="34" charset="0"/>
                <a:ea typeface="ＭＳ Ｐゴシック" pitchFamily="-108" charset="-128"/>
                <a:cs typeface="ＭＳ Ｐゴシック" pitchFamily="-108" charset="-128"/>
              </a:defRPr>
            </a:lvl4pPr>
            <a:lvl5pPr algn="l" rtl="0" eaLnBrk="0" fontAlgn="base" hangingPunct="0">
              <a:lnSpc>
                <a:spcPts val="3433"/>
              </a:lnSpc>
              <a:spcBef>
                <a:spcPct val="0"/>
              </a:spcBef>
              <a:spcAft>
                <a:spcPct val="0"/>
              </a:spcAft>
              <a:defRPr sz="3200">
                <a:solidFill>
                  <a:srgbClr val="0099CC"/>
                </a:solidFill>
                <a:latin typeface="Calibri" pitchFamily="34" charset="0"/>
                <a:ea typeface="ＭＳ Ｐゴシック" pitchFamily="-108" charset="-128"/>
                <a:cs typeface="ＭＳ Ｐゴシック" pitchFamily="-108" charset="-128"/>
              </a:defRPr>
            </a:lvl5pPr>
            <a:lvl6pPr marL="609585" algn="l" rtl="0" eaLnBrk="0" fontAlgn="base" hangingPunct="0">
              <a:lnSpc>
                <a:spcPts val="3433"/>
              </a:lnSpc>
              <a:spcBef>
                <a:spcPct val="0"/>
              </a:spcBef>
              <a:spcAft>
                <a:spcPct val="0"/>
              </a:spcAft>
              <a:defRPr sz="3200">
                <a:solidFill>
                  <a:srgbClr val="0099CC"/>
                </a:solidFill>
                <a:latin typeface="Arial" pitchFamily="-108" charset="0"/>
                <a:ea typeface="ＭＳ Ｐゴシック" pitchFamily="-108" charset="-128"/>
                <a:cs typeface="ＭＳ Ｐゴシック" pitchFamily="-108" charset="-128"/>
              </a:defRPr>
            </a:lvl6pPr>
            <a:lvl7pPr marL="1219170" algn="l" rtl="0" eaLnBrk="0" fontAlgn="base" hangingPunct="0">
              <a:lnSpc>
                <a:spcPts val="3433"/>
              </a:lnSpc>
              <a:spcBef>
                <a:spcPct val="0"/>
              </a:spcBef>
              <a:spcAft>
                <a:spcPct val="0"/>
              </a:spcAft>
              <a:defRPr sz="3200">
                <a:solidFill>
                  <a:srgbClr val="0099CC"/>
                </a:solidFill>
                <a:latin typeface="Arial" pitchFamily="-108" charset="0"/>
                <a:ea typeface="ＭＳ Ｐゴシック" pitchFamily="-108" charset="-128"/>
                <a:cs typeface="ＭＳ Ｐゴシック" pitchFamily="-108" charset="-128"/>
              </a:defRPr>
            </a:lvl7pPr>
            <a:lvl8pPr marL="1828754" algn="l" rtl="0" eaLnBrk="0" fontAlgn="base" hangingPunct="0">
              <a:lnSpc>
                <a:spcPts val="3433"/>
              </a:lnSpc>
              <a:spcBef>
                <a:spcPct val="0"/>
              </a:spcBef>
              <a:spcAft>
                <a:spcPct val="0"/>
              </a:spcAft>
              <a:defRPr sz="3200">
                <a:solidFill>
                  <a:srgbClr val="0099CC"/>
                </a:solidFill>
                <a:latin typeface="Arial" pitchFamily="-108" charset="0"/>
                <a:ea typeface="ＭＳ Ｐゴシック" pitchFamily="-108" charset="-128"/>
                <a:cs typeface="ＭＳ Ｐゴシック" pitchFamily="-108" charset="-128"/>
              </a:defRPr>
            </a:lvl8pPr>
            <a:lvl9pPr marL="2438339" algn="l" rtl="0" eaLnBrk="0" fontAlgn="base" hangingPunct="0">
              <a:lnSpc>
                <a:spcPts val="3433"/>
              </a:lnSpc>
              <a:spcBef>
                <a:spcPct val="0"/>
              </a:spcBef>
              <a:spcAft>
                <a:spcPct val="0"/>
              </a:spcAft>
              <a:defRPr sz="3200">
                <a:solidFill>
                  <a:srgbClr val="0099CC"/>
                </a:solidFill>
                <a:latin typeface="Arial" pitchFamily="-108" charset="0"/>
                <a:ea typeface="ＭＳ Ｐゴシック" pitchFamily="-108" charset="-128"/>
                <a:cs typeface="ＭＳ Ｐゴシック" pitchFamily="-108" charset="-128"/>
              </a:defRPr>
            </a:lvl9pPr>
          </a:lstStyle>
          <a:p>
            <a:r>
              <a:rPr lang="en-US" kern="0" dirty="0"/>
              <a:t>Reducing costs throughout</a:t>
            </a:r>
          </a:p>
        </p:txBody>
      </p:sp>
      <p:pic>
        <p:nvPicPr>
          <p:cNvPr id="8" name="Picture 7"/>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4704"/>
            <a:ext cx="3740162" cy="6462169"/>
          </a:xfrm>
          <a:prstGeom prst="rect">
            <a:avLst/>
          </a:prstGeom>
        </p:spPr>
      </p:pic>
      <p:sp>
        <p:nvSpPr>
          <p:cNvPr id="9" name="Rectangle 8"/>
          <p:cNvSpPr/>
          <p:nvPr/>
        </p:nvSpPr>
        <p:spPr bwMode="auto">
          <a:xfrm>
            <a:off x="0" y="1"/>
            <a:ext cx="3740162" cy="1992159"/>
          </a:xfrm>
          <a:prstGeom prst="rect">
            <a:avLst/>
          </a:prstGeom>
          <a:gradFill>
            <a:gsLst>
              <a:gs pos="18000">
                <a:schemeClr val="accent3">
                  <a:lumMod val="75000"/>
                  <a:alpha val="58000"/>
                </a:schemeClr>
              </a:gs>
              <a:gs pos="100000">
                <a:schemeClr val="accent3">
                  <a:lumMod val="14000"/>
                  <a:lumOff val="86000"/>
                  <a:alpha val="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108" charset="0"/>
              <a:ea typeface="ＭＳ Ｐゴシック" pitchFamily="-108" charset="-128"/>
              <a:cs typeface="ＭＳ Ｐゴシック" pitchFamily="-108" charset="-128"/>
            </a:endParaRPr>
          </a:p>
        </p:txBody>
      </p:sp>
      <p:sp>
        <p:nvSpPr>
          <p:cNvPr id="10" name="Rectangle 9"/>
          <p:cNvSpPr/>
          <p:nvPr/>
        </p:nvSpPr>
        <p:spPr bwMode="auto">
          <a:xfrm rot="10800000">
            <a:off x="0" y="5299586"/>
            <a:ext cx="3740162" cy="1167286"/>
          </a:xfrm>
          <a:prstGeom prst="rect">
            <a:avLst/>
          </a:prstGeom>
          <a:gradFill>
            <a:gsLst>
              <a:gs pos="18000">
                <a:schemeClr val="accent3">
                  <a:alpha val="38000"/>
                  <a:lumMod val="75000"/>
                </a:schemeClr>
              </a:gs>
              <a:gs pos="100000">
                <a:schemeClr val="accent3">
                  <a:lumMod val="14000"/>
                  <a:lumOff val="86000"/>
                  <a:alpha val="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108" charset="0"/>
              <a:ea typeface="ＭＳ Ｐゴシック" pitchFamily="-108" charset="-128"/>
              <a:cs typeface="ＭＳ Ｐゴシック" pitchFamily="-108" charset="-128"/>
            </a:endParaRPr>
          </a:p>
        </p:txBody>
      </p:sp>
      <p:pic>
        <p:nvPicPr>
          <p:cNvPr id="13" name="Picture 12"/>
          <p:cNvPicPr>
            <a:picLocks noChangeAspect="1"/>
          </p:cNvPicPr>
          <p:nvPr/>
        </p:nvPicPr>
        <p:blipFill rotWithShape="1">
          <a:blip r:embed="rId3" cstate="screen">
            <a:alphaModFix amt="50000"/>
            <a:extLst>
              <a:ext uri="{28A0092B-C50C-407E-A947-70E740481C1C}">
                <a14:useLocalDpi xmlns:a14="http://schemas.microsoft.com/office/drawing/2010/main"/>
              </a:ext>
            </a:extLst>
          </a:blip>
          <a:srcRect/>
          <a:stretch/>
        </p:blipFill>
        <p:spPr>
          <a:xfrm>
            <a:off x="1786102" y="5139859"/>
            <a:ext cx="3653478" cy="1327013"/>
          </a:xfrm>
          <a:prstGeom prst="rect">
            <a:avLst/>
          </a:prstGeom>
        </p:spPr>
      </p:pic>
      <p:sp>
        <p:nvSpPr>
          <p:cNvPr id="12" name="Content Placeholder 6"/>
          <p:cNvSpPr>
            <a:spLocks noGrp="1"/>
          </p:cNvSpPr>
          <p:nvPr>
            <p:ph idx="1"/>
          </p:nvPr>
        </p:nvSpPr>
        <p:spPr>
          <a:xfrm>
            <a:off x="4210168" y="1992160"/>
            <a:ext cx="7535142" cy="4661526"/>
          </a:xfrm>
        </p:spPr>
        <p:txBody>
          <a:bodyPr/>
          <a:lstStyle/>
          <a:p>
            <a:r>
              <a:rPr lang="en-US" b="1" i="1" dirty="0"/>
              <a:t>Lower deployment time and cost</a:t>
            </a:r>
            <a:r>
              <a:rPr lang="en-US" dirty="0"/>
              <a:t> with pre-terminated connectivity and plug-and-play installation</a:t>
            </a:r>
          </a:p>
          <a:p>
            <a:r>
              <a:rPr lang="en-US" b="1" i="1" dirty="0"/>
              <a:t>Cut fiber counts and increase capacity </a:t>
            </a:r>
            <a:r>
              <a:rPr lang="en-US" dirty="0"/>
              <a:t>by a factor of four with wideband-enabled OM5 multimode fiber</a:t>
            </a:r>
          </a:p>
          <a:p>
            <a:r>
              <a:rPr lang="en-US" b="1" i="1" dirty="0"/>
              <a:t>Monitor and control the connected environment </a:t>
            </a:r>
            <a:r>
              <a:rPr lang="en-US" dirty="0"/>
              <a:t>with available automated infrastructure management that provides real-time visibility of the physical layer and connected devices</a:t>
            </a:r>
          </a:p>
          <a:p>
            <a:endParaRPr lang="en-US" dirty="0"/>
          </a:p>
        </p:txBody>
      </p:sp>
    </p:spTree>
    <p:extLst>
      <p:ext uri="{BB962C8B-B14F-4D97-AF65-F5344CB8AC3E}">
        <p14:creationId xmlns:p14="http://schemas.microsoft.com/office/powerpoint/2010/main" val="1310667677"/>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524000" y="2253917"/>
            <a:ext cx="9143999" cy="970663"/>
          </a:xfrm>
          <a:prstGeom prst="rect">
            <a:avLst/>
          </a:prstGeom>
          <a:noFill/>
          <a:effectLst/>
        </p:spPr>
        <p:txBody>
          <a:bodyPr wrap="none" lIns="0" tIns="0" rIns="0" bIns="0" rtlCol="0" anchor="ctr" anchorCtr="0">
            <a:noAutofit/>
          </a:bodyPr>
          <a:lstStyle/>
          <a:p>
            <a:pPr marL="72000" algn="ctr">
              <a:defRPr/>
            </a:pPr>
            <a:r>
              <a:rPr lang="en-US" sz="4800" dirty="0">
                <a:solidFill>
                  <a:schemeClr val="bg1"/>
                </a:solidFill>
                <a:latin typeface="Calibri"/>
                <a:cs typeface="Calibri"/>
              </a:rPr>
              <a:t>High-Speed Migration Components</a:t>
            </a:r>
          </a:p>
        </p:txBody>
      </p:sp>
      <p:sp>
        <p:nvSpPr>
          <p:cNvPr id="4" name="TextBox 3"/>
          <p:cNvSpPr txBox="1"/>
          <p:nvPr/>
        </p:nvSpPr>
        <p:spPr>
          <a:xfrm>
            <a:off x="1524000" y="3293628"/>
            <a:ext cx="9143999" cy="970663"/>
          </a:xfrm>
          <a:prstGeom prst="rect">
            <a:avLst/>
          </a:prstGeom>
          <a:noFill/>
          <a:effectLst/>
        </p:spPr>
        <p:txBody>
          <a:bodyPr wrap="none" lIns="0" tIns="0" rIns="0" bIns="0" rtlCol="0" anchor="ctr" anchorCtr="0">
            <a:noAutofit/>
          </a:bodyPr>
          <a:lstStyle/>
          <a:p>
            <a:pPr marL="72000" algn="ctr">
              <a:defRPr/>
            </a:pPr>
            <a:r>
              <a:rPr lang="en-US" sz="3200" i="1" dirty="0">
                <a:solidFill>
                  <a:schemeClr val="bg1"/>
                </a:solidFill>
                <a:latin typeface="Calibri"/>
                <a:cs typeface="Calibri"/>
              </a:rPr>
              <a:t>Building blocks of a solid strategy</a:t>
            </a:r>
          </a:p>
        </p:txBody>
      </p:sp>
    </p:spTree>
    <p:extLst>
      <p:ext uri="{BB962C8B-B14F-4D97-AF65-F5344CB8AC3E}">
        <p14:creationId xmlns:p14="http://schemas.microsoft.com/office/powerpoint/2010/main" val="19180474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childTnLst>
                                </p:cTn>
                              </p:par>
                            </p:childTnLst>
                          </p:cTn>
                        </p:par>
                        <p:par>
                          <p:cTn id="8" fill="hold">
                            <p:stCondLst>
                              <p:cond delay="1250"/>
                            </p:stCondLst>
                            <p:childTnLst>
                              <p:par>
                                <p:cTn id="9" presetID="10" presetClass="entr" presetSubtype="0" fill="hold" grpId="0" nodeType="afterEffect">
                                  <p:stCondLst>
                                    <p:cond delay="100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75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p:cNvPicPr>
            <a:picLocks noChangeAspect="1"/>
          </p:cNvPicPr>
          <p:nvPr/>
        </p:nvPicPr>
        <p:blipFill>
          <a:blip r:embed="rId2" cstate="screen">
            <a:alphaModFix amt="50000"/>
            <a:extLst>
              <a:ext uri="{28A0092B-C50C-407E-A947-70E740481C1C}">
                <a14:useLocalDpi xmlns:a14="http://schemas.microsoft.com/office/drawing/2010/main"/>
              </a:ext>
            </a:extLst>
          </a:blip>
          <a:stretch>
            <a:fillRect/>
          </a:stretch>
        </p:blipFill>
        <p:spPr>
          <a:xfrm>
            <a:off x="-2378629" y="4807342"/>
            <a:ext cx="5317772" cy="2286702"/>
          </a:xfrm>
          <a:prstGeom prst="rect">
            <a:avLst/>
          </a:prstGeom>
        </p:spPr>
      </p:pic>
      <p:sp>
        <p:nvSpPr>
          <p:cNvPr id="4" name="Text Placeholder 3"/>
          <p:cNvSpPr>
            <a:spLocks noGrp="1"/>
          </p:cNvSpPr>
          <p:nvPr>
            <p:ph type="body" sz="quarter" idx="10"/>
          </p:nvPr>
        </p:nvSpPr>
        <p:spPr/>
        <p:txBody>
          <a:bodyPr/>
          <a:lstStyle/>
          <a:p>
            <a:r>
              <a:rPr lang="en-US" b="0" dirty="0"/>
              <a:t>HIGH-SPEED MIGRATION COMPONENTS</a:t>
            </a:r>
          </a:p>
        </p:txBody>
      </p:sp>
      <p:sp>
        <p:nvSpPr>
          <p:cNvPr id="5" name="TextBox 4"/>
          <p:cNvSpPr txBox="1"/>
          <p:nvPr/>
        </p:nvSpPr>
        <p:spPr>
          <a:xfrm>
            <a:off x="12997543" y="6148873"/>
            <a:ext cx="184731" cy="369332"/>
          </a:xfrm>
          <a:prstGeom prst="rect">
            <a:avLst/>
          </a:prstGeom>
          <a:noFill/>
        </p:spPr>
        <p:txBody>
          <a:bodyPr wrap="none" rtlCol="0">
            <a:spAutoFit/>
          </a:bodyPr>
          <a:lstStyle/>
          <a:p>
            <a:pPr>
              <a:lnSpc>
                <a:spcPct val="90000"/>
              </a:lnSpc>
              <a:spcAft>
                <a:spcPts val="600"/>
              </a:spcAft>
              <a:buClr>
                <a:schemeClr val="accent3"/>
              </a:buClr>
            </a:pPr>
            <a:endParaRPr lang="en-US" sz="2000" dirty="0">
              <a:solidFill>
                <a:schemeClr val="tx1">
                  <a:lumMod val="50000"/>
                  <a:lumOff val="50000"/>
                </a:schemeClr>
              </a:solidFill>
              <a:latin typeface="Calibri" panose="020F0502020204030204" pitchFamily="34" charset="0"/>
              <a:cs typeface="Calibri" panose="020F0502020204030204" pitchFamily="34" charset="0"/>
            </a:endParaRPr>
          </a:p>
        </p:txBody>
      </p:sp>
      <p:sp>
        <p:nvSpPr>
          <p:cNvPr id="13" name="Title 5"/>
          <p:cNvSpPr txBox="1">
            <a:spLocks/>
          </p:cNvSpPr>
          <p:nvPr/>
        </p:nvSpPr>
        <p:spPr bwMode="auto">
          <a:xfrm>
            <a:off x="435813" y="656805"/>
            <a:ext cx="7608206" cy="939113"/>
          </a:xfrm>
          <a:prstGeom prst="rect">
            <a:avLst/>
          </a:prstGeom>
          <a:noFill/>
          <a:ln w="9525">
            <a:noFill/>
            <a:miter lim="800000"/>
            <a:headEnd/>
            <a:tailEnd/>
          </a:ln>
        </p:spPr>
        <p:txBody>
          <a:bodyPr vert="horz" wrap="square" lIns="0" tIns="45720" rIns="91440" bIns="45720" numCol="1" anchor="t" anchorCtr="0" compatLnSpc="1">
            <a:prstTxWarp prst="textNoShape">
              <a:avLst/>
            </a:prstTxWarp>
          </a:bodyPr>
          <a:lstStyle>
            <a:lvl1pPr algn="l" rtl="0" eaLnBrk="0" fontAlgn="base" hangingPunct="0">
              <a:lnSpc>
                <a:spcPct val="80000"/>
              </a:lnSpc>
              <a:spcBef>
                <a:spcPct val="0"/>
              </a:spcBef>
              <a:spcAft>
                <a:spcPct val="0"/>
              </a:spcAft>
              <a:defRPr sz="4000" b="0" i="0">
                <a:solidFill>
                  <a:schemeClr val="tx2"/>
                </a:solidFill>
                <a:latin typeface="Calibri Light" charset="0"/>
                <a:ea typeface="Calibri Light" charset="0"/>
                <a:cs typeface="Calibri Light" charset="0"/>
              </a:defRPr>
            </a:lvl1pPr>
            <a:lvl2pPr algn="l" rtl="0" eaLnBrk="0" fontAlgn="base" hangingPunct="0">
              <a:lnSpc>
                <a:spcPts val="3433"/>
              </a:lnSpc>
              <a:spcBef>
                <a:spcPct val="0"/>
              </a:spcBef>
              <a:spcAft>
                <a:spcPct val="0"/>
              </a:spcAft>
              <a:defRPr sz="3200">
                <a:solidFill>
                  <a:srgbClr val="0099CC"/>
                </a:solidFill>
                <a:latin typeface="Calibri" pitchFamily="34" charset="0"/>
                <a:ea typeface="ＭＳ Ｐゴシック" pitchFamily="-108" charset="-128"/>
                <a:cs typeface="ＭＳ Ｐゴシック" pitchFamily="-108" charset="-128"/>
              </a:defRPr>
            </a:lvl2pPr>
            <a:lvl3pPr algn="l" rtl="0" eaLnBrk="0" fontAlgn="base" hangingPunct="0">
              <a:lnSpc>
                <a:spcPts val="3433"/>
              </a:lnSpc>
              <a:spcBef>
                <a:spcPct val="0"/>
              </a:spcBef>
              <a:spcAft>
                <a:spcPct val="0"/>
              </a:spcAft>
              <a:defRPr sz="3200">
                <a:solidFill>
                  <a:srgbClr val="0099CC"/>
                </a:solidFill>
                <a:latin typeface="Calibri" pitchFamily="34" charset="0"/>
                <a:ea typeface="ＭＳ Ｐゴシック" pitchFamily="-108" charset="-128"/>
                <a:cs typeface="ＭＳ Ｐゴシック" pitchFamily="-108" charset="-128"/>
              </a:defRPr>
            </a:lvl3pPr>
            <a:lvl4pPr algn="l" rtl="0" eaLnBrk="0" fontAlgn="base" hangingPunct="0">
              <a:lnSpc>
                <a:spcPts val="3433"/>
              </a:lnSpc>
              <a:spcBef>
                <a:spcPct val="0"/>
              </a:spcBef>
              <a:spcAft>
                <a:spcPct val="0"/>
              </a:spcAft>
              <a:defRPr sz="3200">
                <a:solidFill>
                  <a:srgbClr val="0099CC"/>
                </a:solidFill>
                <a:latin typeface="Calibri" pitchFamily="34" charset="0"/>
                <a:ea typeface="ＭＳ Ｐゴシック" pitchFamily="-108" charset="-128"/>
                <a:cs typeface="ＭＳ Ｐゴシック" pitchFamily="-108" charset="-128"/>
              </a:defRPr>
            </a:lvl4pPr>
            <a:lvl5pPr algn="l" rtl="0" eaLnBrk="0" fontAlgn="base" hangingPunct="0">
              <a:lnSpc>
                <a:spcPts val="3433"/>
              </a:lnSpc>
              <a:spcBef>
                <a:spcPct val="0"/>
              </a:spcBef>
              <a:spcAft>
                <a:spcPct val="0"/>
              </a:spcAft>
              <a:defRPr sz="3200">
                <a:solidFill>
                  <a:srgbClr val="0099CC"/>
                </a:solidFill>
                <a:latin typeface="Calibri" pitchFamily="34" charset="0"/>
                <a:ea typeface="ＭＳ Ｐゴシック" pitchFamily="-108" charset="-128"/>
                <a:cs typeface="ＭＳ Ｐゴシック" pitchFamily="-108" charset="-128"/>
              </a:defRPr>
            </a:lvl5pPr>
            <a:lvl6pPr marL="609585" algn="l" rtl="0" eaLnBrk="0" fontAlgn="base" hangingPunct="0">
              <a:lnSpc>
                <a:spcPts val="3433"/>
              </a:lnSpc>
              <a:spcBef>
                <a:spcPct val="0"/>
              </a:spcBef>
              <a:spcAft>
                <a:spcPct val="0"/>
              </a:spcAft>
              <a:defRPr sz="3200">
                <a:solidFill>
                  <a:srgbClr val="0099CC"/>
                </a:solidFill>
                <a:latin typeface="Arial" pitchFamily="-108" charset="0"/>
                <a:ea typeface="ＭＳ Ｐゴシック" pitchFamily="-108" charset="-128"/>
                <a:cs typeface="ＭＳ Ｐゴシック" pitchFamily="-108" charset="-128"/>
              </a:defRPr>
            </a:lvl6pPr>
            <a:lvl7pPr marL="1219170" algn="l" rtl="0" eaLnBrk="0" fontAlgn="base" hangingPunct="0">
              <a:lnSpc>
                <a:spcPts val="3433"/>
              </a:lnSpc>
              <a:spcBef>
                <a:spcPct val="0"/>
              </a:spcBef>
              <a:spcAft>
                <a:spcPct val="0"/>
              </a:spcAft>
              <a:defRPr sz="3200">
                <a:solidFill>
                  <a:srgbClr val="0099CC"/>
                </a:solidFill>
                <a:latin typeface="Arial" pitchFamily="-108" charset="0"/>
                <a:ea typeface="ＭＳ Ｐゴシック" pitchFamily="-108" charset="-128"/>
                <a:cs typeface="ＭＳ Ｐゴシック" pitchFamily="-108" charset="-128"/>
              </a:defRPr>
            </a:lvl7pPr>
            <a:lvl8pPr marL="1828754" algn="l" rtl="0" eaLnBrk="0" fontAlgn="base" hangingPunct="0">
              <a:lnSpc>
                <a:spcPts val="3433"/>
              </a:lnSpc>
              <a:spcBef>
                <a:spcPct val="0"/>
              </a:spcBef>
              <a:spcAft>
                <a:spcPct val="0"/>
              </a:spcAft>
              <a:defRPr sz="3200">
                <a:solidFill>
                  <a:srgbClr val="0099CC"/>
                </a:solidFill>
                <a:latin typeface="Arial" pitchFamily="-108" charset="0"/>
                <a:ea typeface="ＭＳ Ｐゴシック" pitchFamily="-108" charset="-128"/>
                <a:cs typeface="ＭＳ Ｐゴシック" pitchFamily="-108" charset="-128"/>
              </a:defRPr>
            </a:lvl8pPr>
            <a:lvl9pPr marL="2438339" algn="l" rtl="0" eaLnBrk="0" fontAlgn="base" hangingPunct="0">
              <a:lnSpc>
                <a:spcPts val="3433"/>
              </a:lnSpc>
              <a:spcBef>
                <a:spcPct val="0"/>
              </a:spcBef>
              <a:spcAft>
                <a:spcPct val="0"/>
              </a:spcAft>
              <a:defRPr sz="3200">
                <a:solidFill>
                  <a:srgbClr val="0099CC"/>
                </a:solidFill>
                <a:latin typeface="Arial" pitchFamily="-108" charset="0"/>
                <a:ea typeface="ＭＳ Ｐゴシック" pitchFamily="-108" charset="-128"/>
                <a:cs typeface="ＭＳ Ｐゴシック" pitchFamily="-108" charset="-128"/>
              </a:defRPr>
            </a:lvl9pPr>
          </a:lstStyle>
          <a:p>
            <a:r>
              <a:rPr lang="en-US" dirty="0"/>
              <a:t>Fiber panels</a:t>
            </a:r>
            <a:endParaRPr lang="en-US" kern="0" dirty="0"/>
          </a:p>
        </p:txBody>
      </p:sp>
      <p:sp>
        <p:nvSpPr>
          <p:cNvPr id="14" name="Content Placeholder 6"/>
          <p:cNvSpPr txBox="1">
            <a:spLocks/>
          </p:cNvSpPr>
          <p:nvPr/>
        </p:nvSpPr>
        <p:spPr bwMode="auto">
          <a:xfrm>
            <a:off x="435813" y="1448184"/>
            <a:ext cx="10594136" cy="1637919"/>
          </a:xfrm>
          <a:prstGeom prst="rect">
            <a:avLst/>
          </a:prstGeom>
          <a:noFill/>
          <a:ln w="9525">
            <a:noFill/>
            <a:miter lim="800000"/>
            <a:headEnd/>
            <a:tailEnd/>
          </a:ln>
        </p:spPr>
        <p:txBody>
          <a:bodyPr vert="horz" wrap="square" lIns="0" tIns="0" rIns="0" bIns="0" numCol="1" anchor="t" anchorCtr="0" compatLnSpc="1">
            <a:prstTxWarp prst="textNoShape">
              <a:avLst/>
            </a:prstTxWarp>
            <a:normAutofit/>
          </a:bodyPr>
          <a:lstStyle>
            <a:lvl1pPr marL="234950" indent="-234950" algn="l" rtl="0" eaLnBrk="0" fontAlgn="base" hangingPunct="0">
              <a:lnSpc>
                <a:spcPct val="90000"/>
              </a:lnSpc>
              <a:spcBef>
                <a:spcPts val="0"/>
              </a:spcBef>
              <a:spcAft>
                <a:spcPts val="1200"/>
              </a:spcAft>
              <a:buClr>
                <a:schemeClr val="accent2"/>
              </a:buClr>
              <a:buFont typeface="Arial" pitchFamily="34" charset="0"/>
              <a:buChar char="•"/>
              <a:tabLst/>
              <a:defRPr sz="2400">
                <a:solidFill>
                  <a:schemeClr val="tx1">
                    <a:lumMod val="50000"/>
                    <a:lumOff val="50000"/>
                  </a:schemeClr>
                </a:solidFill>
                <a:latin typeface="+mn-lt"/>
                <a:ea typeface="+mn-ea"/>
                <a:cs typeface="+mn-cs"/>
              </a:defRPr>
            </a:lvl1pPr>
            <a:lvl2pPr marL="460375" indent="-225425" algn="l" rtl="0" eaLnBrk="0" fontAlgn="base" hangingPunct="0">
              <a:lnSpc>
                <a:spcPct val="90000"/>
              </a:lnSpc>
              <a:spcBef>
                <a:spcPts val="0"/>
              </a:spcBef>
              <a:spcAft>
                <a:spcPts val="1200"/>
              </a:spcAft>
              <a:buClr>
                <a:schemeClr val="tx2"/>
              </a:buClr>
              <a:buFont typeface=".AppleSystemUIFont" charset="-120"/>
              <a:buChar char="-"/>
              <a:tabLst/>
              <a:defRPr sz="2000">
                <a:solidFill>
                  <a:schemeClr val="tx1">
                    <a:lumMod val="50000"/>
                    <a:lumOff val="50000"/>
                  </a:schemeClr>
                </a:solidFill>
                <a:latin typeface="+mn-lt"/>
                <a:ea typeface="+mn-ea"/>
              </a:defRPr>
            </a:lvl2pPr>
            <a:lvl3pPr marL="1523962" indent="-304792" algn="l" rtl="0" eaLnBrk="0" fontAlgn="base" hangingPunct="0">
              <a:lnSpc>
                <a:spcPct val="90000"/>
              </a:lnSpc>
              <a:spcBef>
                <a:spcPts val="0"/>
              </a:spcBef>
              <a:spcAft>
                <a:spcPts val="1200"/>
              </a:spcAft>
              <a:buClr>
                <a:srgbClr val="00B0F0"/>
              </a:buClr>
              <a:buFont typeface="Wingdings" charset="2"/>
              <a:buChar char="Ø"/>
              <a:defRPr sz="2133">
                <a:solidFill>
                  <a:schemeClr val="tx1">
                    <a:lumMod val="50000"/>
                    <a:lumOff val="50000"/>
                  </a:schemeClr>
                </a:solidFill>
                <a:latin typeface="+mn-lt"/>
                <a:ea typeface="+mn-ea"/>
              </a:defRPr>
            </a:lvl3pPr>
            <a:lvl4pPr marL="2133547" indent="-304792" algn="l" rtl="0" eaLnBrk="0" fontAlgn="base" hangingPunct="0">
              <a:lnSpc>
                <a:spcPct val="90000"/>
              </a:lnSpc>
              <a:spcBef>
                <a:spcPts val="0"/>
              </a:spcBef>
              <a:spcAft>
                <a:spcPts val="1200"/>
              </a:spcAft>
              <a:buClr>
                <a:srgbClr val="00B0F0"/>
              </a:buClr>
              <a:buFont typeface="Arial" pitchFamily="34" charset="0"/>
              <a:buChar char="•"/>
              <a:defRPr sz="2133">
                <a:solidFill>
                  <a:schemeClr val="tx1">
                    <a:lumMod val="50000"/>
                    <a:lumOff val="50000"/>
                  </a:schemeClr>
                </a:solidFill>
                <a:latin typeface="+mn-lt"/>
                <a:ea typeface="+mn-ea"/>
              </a:defRPr>
            </a:lvl4pPr>
            <a:lvl5pPr marL="2743131" indent="-304792" algn="l" rtl="0" eaLnBrk="0" fontAlgn="base" hangingPunct="0">
              <a:lnSpc>
                <a:spcPct val="90000"/>
              </a:lnSpc>
              <a:spcBef>
                <a:spcPts val="0"/>
              </a:spcBef>
              <a:spcAft>
                <a:spcPts val="1200"/>
              </a:spcAft>
              <a:buClr>
                <a:srgbClr val="00B0F0"/>
              </a:buClr>
              <a:buFont typeface="Arial" pitchFamily="34" charset="0"/>
              <a:buChar char="•"/>
              <a:defRPr sz="2133">
                <a:solidFill>
                  <a:schemeClr val="tx1">
                    <a:lumMod val="50000"/>
                    <a:lumOff val="50000"/>
                  </a:schemeClr>
                </a:solidFill>
                <a:latin typeface="+mn-lt"/>
                <a:ea typeface="+mn-ea"/>
              </a:defRPr>
            </a:lvl5pPr>
            <a:lvl6pPr marL="3352716" indent="-304792" algn="l" rtl="0" eaLnBrk="0" fontAlgn="base" hangingPunct="0">
              <a:spcBef>
                <a:spcPct val="20000"/>
              </a:spcBef>
              <a:spcAft>
                <a:spcPct val="0"/>
              </a:spcAft>
              <a:buChar char="»"/>
              <a:defRPr sz="2133">
                <a:solidFill>
                  <a:schemeClr val="tx1"/>
                </a:solidFill>
                <a:latin typeface="+mn-lt"/>
                <a:ea typeface="+mn-ea"/>
              </a:defRPr>
            </a:lvl6pPr>
            <a:lvl7pPr marL="3962301" indent="-304792" algn="l" rtl="0" eaLnBrk="0" fontAlgn="base" hangingPunct="0">
              <a:spcBef>
                <a:spcPct val="20000"/>
              </a:spcBef>
              <a:spcAft>
                <a:spcPct val="0"/>
              </a:spcAft>
              <a:buChar char="»"/>
              <a:defRPr sz="2133">
                <a:solidFill>
                  <a:schemeClr val="tx1"/>
                </a:solidFill>
                <a:latin typeface="+mn-lt"/>
                <a:ea typeface="+mn-ea"/>
              </a:defRPr>
            </a:lvl7pPr>
            <a:lvl8pPr marL="4571886" indent="-304792" algn="l" rtl="0" eaLnBrk="0" fontAlgn="base" hangingPunct="0">
              <a:spcBef>
                <a:spcPct val="20000"/>
              </a:spcBef>
              <a:spcAft>
                <a:spcPct val="0"/>
              </a:spcAft>
              <a:buChar char="»"/>
              <a:defRPr sz="2133">
                <a:solidFill>
                  <a:schemeClr val="tx1"/>
                </a:solidFill>
                <a:latin typeface="+mn-lt"/>
                <a:ea typeface="+mn-ea"/>
              </a:defRPr>
            </a:lvl8pPr>
            <a:lvl9pPr marL="5181470" indent="-304792" algn="l" rtl="0" eaLnBrk="0" fontAlgn="base" hangingPunct="0">
              <a:spcBef>
                <a:spcPct val="20000"/>
              </a:spcBef>
              <a:spcAft>
                <a:spcPct val="0"/>
              </a:spcAft>
              <a:buChar char="»"/>
              <a:defRPr sz="2133">
                <a:solidFill>
                  <a:schemeClr val="tx1"/>
                </a:solidFill>
                <a:latin typeface="+mn-lt"/>
                <a:ea typeface="+mn-ea"/>
              </a:defRPr>
            </a:lvl9pPr>
          </a:lstStyle>
          <a:p>
            <a:pPr marL="0" indent="0">
              <a:buNone/>
            </a:pPr>
            <a:r>
              <a:rPr lang="en-US" dirty="0"/>
              <a:t>Unique split tray design for open access to all fibers and connections while innovative fiber routing keeps all cables ordered, visible and accessible as they exit the front and rear of the panel</a:t>
            </a:r>
          </a:p>
        </p:txBody>
      </p:sp>
      <p:pic>
        <p:nvPicPr>
          <p:cNvPr id="15" name="Picture 14"/>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487061" y="3921354"/>
            <a:ext cx="6704939" cy="2596851"/>
          </a:xfrm>
          <a:prstGeom prst="rect">
            <a:avLst/>
          </a:prstGeom>
        </p:spPr>
      </p:pic>
      <p:sp>
        <p:nvSpPr>
          <p:cNvPr id="12" name="Content Placeholder 6"/>
          <p:cNvSpPr>
            <a:spLocks noGrp="1"/>
          </p:cNvSpPr>
          <p:nvPr>
            <p:ph idx="1"/>
          </p:nvPr>
        </p:nvSpPr>
        <p:spPr>
          <a:xfrm>
            <a:off x="417214" y="2748347"/>
            <a:ext cx="10808208" cy="2823781"/>
          </a:xfrm>
        </p:spPr>
        <p:txBody>
          <a:bodyPr anchor="t">
            <a:noAutofit/>
          </a:bodyPr>
          <a:lstStyle/>
          <a:p>
            <a:pPr marL="0" indent="-296863">
              <a:spcAft>
                <a:spcPts val="600"/>
              </a:spcAft>
            </a:pPr>
            <a:r>
              <a:rPr lang="en-US" dirty="0"/>
              <a:t>High-density (HD): 48 duplex LC or 32 MPO ports per RU</a:t>
            </a:r>
          </a:p>
          <a:p>
            <a:pPr marL="0" indent="-296863">
              <a:spcAft>
                <a:spcPts val="600"/>
              </a:spcAft>
            </a:pPr>
            <a:r>
              <a:rPr lang="en-US" dirty="0"/>
              <a:t>Ultra-high density (UD): 72 duplex LC or 48 MPO ports per RU </a:t>
            </a:r>
          </a:p>
          <a:p>
            <a:pPr marL="1289012" lvl="2" indent="-296863">
              <a:spcAft>
                <a:spcPts val="600"/>
              </a:spcAft>
            </a:pPr>
            <a:r>
              <a:rPr lang="en-US" dirty="0"/>
              <a:t>Both support </a:t>
            </a:r>
            <a:r>
              <a:rPr lang="en-US" dirty="0" err="1"/>
              <a:t>singlemode</a:t>
            </a:r>
            <a:r>
              <a:rPr lang="en-US" dirty="0"/>
              <a:t>, OM4 and OM5 multimode </a:t>
            </a:r>
          </a:p>
          <a:p>
            <a:pPr marL="1289012" lvl="2" indent="-296863">
              <a:spcAft>
                <a:spcPts val="600"/>
              </a:spcAft>
            </a:pPr>
            <a:r>
              <a:rPr lang="en-US" dirty="0"/>
              <a:t>G2 compatible modules and adapter packs</a:t>
            </a:r>
            <a:r>
              <a:rPr lang="en-US" b="1" dirty="0"/>
              <a:t>   </a:t>
            </a:r>
          </a:p>
        </p:txBody>
      </p:sp>
      <p:sp>
        <p:nvSpPr>
          <p:cNvPr id="18" name="Content Placeholder 6"/>
          <p:cNvSpPr txBox="1">
            <a:spLocks/>
          </p:cNvSpPr>
          <p:nvPr/>
        </p:nvSpPr>
        <p:spPr bwMode="auto">
          <a:xfrm>
            <a:off x="524250" y="4691338"/>
            <a:ext cx="5803398" cy="1637919"/>
          </a:xfrm>
          <a:prstGeom prst="rect">
            <a:avLst/>
          </a:prstGeom>
          <a:noFill/>
          <a:ln w="9525">
            <a:noFill/>
            <a:miter lim="800000"/>
            <a:headEnd/>
            <a:tailEnd/>
          </a:ln>
        </p:spPr>
        <p:txBody>
          <a:bodyPr vert="horz" wrap="square" lIns="0" tIns="0" rIns="0" bIns="0" numCol="1" anchor="t" anchorCtr="0" compatLnSpc="1">
            <a:prstTxWarp prst="textNoShape">
              <a:avLst/>
            </a:prstTxWarp>
            <a:normAutofit/>
          </a:bodyPr>
          <a:lstStyle>
            <a:lvl1pPr marL="234950" indent="-234950" algn="l" rtl="0" eaLnBrk="0" fontAlgn="base" hangingPunct="0">
              <a:lnSpc>
                <a:spcPct val="90000"/>
              </a:lnSpc>
              <a:spcBef>
                <a:spcPts val="0"/>
              </a:spcBef>
              <a:spcAft>
                <a:spcPts val="1200"/>
              </a:spcAft>
              <a:buClr>
                <a:schemeClr val="accent2"/>
              </a:buClr>
              <a:buFont typeface="Arial" pitchFamily="34" charset="0"/>
              <a:buChar char="•"/>
              <a:tabLst/>
              <a:defRPr sz="2400">
                <a:solidFill>
                  <a:schemeClr val="tx1">
                    <a:lumMod val="50000"/>
                    <a:lumOff val="50000"/>
                  </a:schemeClr>
                </a:solidFill>
                <a:latin typeface="+mn-lt"/>
                <a:ea typeface="+mn-ea"/>
                <a:cs typeface="+mn-cs"/>
              </a:defRPr>
            </a:lvl1pPr>
            <a:lvl2pPr marL="460375" indent="-225425" algn="l" rtl="0" eaLnBrk="0" fontAlgn="base" hangingPunct="0">
              <a:lnSpc>
                <a:spcPct val="90000"/>
              </a:lnSpc>
              <a:spcBef>
                <a:spcPts val="0"/>
              </a:spcBef>
              <a:spcAft>
                <a:spcPts val="1200"/>
              </a:spcAft>
              <a:buClr>
                <a:schemeClr val="tx2"/>
              </a:buClr>
              <a:buFont typeface=".AppleSystemUIFont" charset="-120"/>
              <a:buChar char="-"/>
              <a:tabLst/>
              <a:defRPr sz="2000">
                <a:solidFill>
                  <a:schemeClr val="tx1">
                    <a:lumMod val="50000"/>
                    <a:lumOff val="50000"/>
                  </a:schemeClr>
                </a:solidFill>
                <a:latin typeface="+mn-lt"/>
                <a:ea typeface="+mn-ea"/>
              </a:defRPr>
            </a:lvl2pPr>
            <a:lvl3pPr marL="1523962" indent="-304792" algn="l" rtl="0" eaLnBrk="0" fontAlgn="base" hangingPunct="0">
              <a:lnSpc>
                <a:spcPct val="90000"/>
              </a:lnSpc>
              <a:spcBef>
                <a:spcPts val="0"/>
              </a:spcBef>
              <a:spcAft>
                <a:spcPts val="1200"/>
              </a:spcAft>
              <a:buClr>
                <a:srgbClr val="00B0F0"/>
              </a:buClr>
              <a:buFont typeface="Wingdings" charset="2"/>
              <a:buChar char="Ø"/>
              <a:defRPr sz="2133">
                <a:solidFill>
                  <a:schemeClr val="tx1">
                    <a:lumMod val="50000"/>
                    <a:lumOff val="50000"/>
                  </a:schemeClr>
                </a:solidFill>
                <a:latin typeface="+mn-lt"/>
                <a:ea typeface="+mn-ea"/>
              </a:defRPr>
            </a:lvl3pPr>
            <a:lvl4pPr marL="2133547" indent="-304792" algn="l" rtl="0" eaLnBrk="0" fontAlgn="base" hangingPunct="0">
              <a:lnSpc>
                <a:spcPct val="90000"/>
              </a:lnSpc>
              <a:spcBef>
                <a:spcPts val="0"/>
              </a:spcBef>
              <a:spcAft>
                <a:spcPts val="1200"/>
              </a:spcAft>
              <a:buClr>
                <a:srgbClr val="00B0F0"/>
              </a:buClr>
              <a:buFont typeface="Arial" pitchFamily="34" charset="0"/>
              <a:buChar char="•"/>
              <a:defRPr sz="2133">
                <a:solidFill>
                  <a:schemeClr val="tx1">
                    <a:lumMod val="50000"/>
                    <a:lumOff val="50000"/>
                  </a:schemeClr>
                </a:solidFill>
                <a:latin typeface="+mn-lt"/>
                <a:ea typeface="+mn-ea"/>
              </a:defRPr>
            </a:lvl4pPr>
            <a:lvl5pPr marL="2743131" indent="-304792" algn="l" rtl="0" eaLnBrk="0" fontAlgn="base" hangingPunct="0">
              <a:lnSpc>
                <a:spcPct val="90000"/>
              </a:lnSpc>
              <a:spcBef>
                <a:spcPts val="0"/>
              </a:spcBef>
              <a:spcAft>
                <a:spcPts val="1200"/>
              </a:spcAft>
              <a:buClr>
                <a:srgbClr val="00B0F0"/>
              </a:buClr>
              <a:buFont typeface="Arial" pitchFamily="34" charset="0"/>
              <a:buChar char="•"/>
              <a:defRPr sz="2133">
                <a:solidFill>
                  <a:schemeClr val="tx1">
                    <a:lumMod val="50000"/>
                    <a:lumOff val="50000"/>
                  </a:schemeClr>
                </a:solidFill>
                <a:latin typeface="+mn-lt"/>
                <a:ea typeface="+mn-ea"/>
              </a:defRPr>
            </a:lvl5pPr>
            <a:lvl6pPr marL="3352716" indent="-304792" algn="l" rtl="0" eaLnBrk="0" fontAlgn="base" hangingPunct="0">
              <a:spcBef>
                <a:spcPct val="20000"/>
              </a:spcBef>
              <a:spcAft>
                <a:spcPct val="0"/>
              </a:spcAft>
              <a:buChar char="»"/>
              <a:defRPr sz="2133">
                <a:solidFill>
                  <a:schemeClr val="tx1"/>
                </a:solidFill>
                <a:latin typeface="+mn-lt"/>
                <a:ea typeface="+mn-ea"/>
              </a:defRPr>
            </a:lvl6pPr>
            <a:lvl7pPr marL="3962301" indent="-304792" algn="l" rtl="0" eaLnBrk="0" fontAlgn="base" hangingPunct="0">
              <a:spcBef>
                <a:spcPct val="20000"/>
              </a:spcBef>
              <a:spcAft>
                <a:spcPct val="0"/>
              </a:spcAft>
              <a:buChar char="»"/>
              <a:defRPr sz="2133">
                <a:solidFill>
                  <a:schemeClr val="tx1"/>
                </a:solidFill>
                <a:latin typeface="+mn-lt"/>
                <a:ea typeface="+mn-ea"/>
              </a:defRPr>
            </a:lvl7pPr>
            <a:lvl8pPr marL="4571886" indent="-304792" algn="l" rtl="0" eaLnBrk="0" fontAlgn="base" hangingPunct="0">
              <a:spcBef>
                <a:spcPct val="20000"/>
              </a:spcBef>
              <a:spcAft>
                <a:spcPct val="0"/>
              </a:spcAft>
              <a:buChar char="»"/>
              <a:defRPr sz="2133">
                <a:solidFill>
                  <a:schemeClr val="tx1"/>
                </a:solidFill>
                <a:latin typeface="+mn-lt"/>
                <a:ea typeface="+mn-ea"/>
              </a:defRPr>
            </a:lvl8pPr>
            <a:lvl9pPr marL="5181470" indent="-304792" algn="l" rtl="0" eaLnBrk="0" fontAlgn="base" hangingPunct="0">
              <a:spcBef>
                <a:spcPct val="20000"/>
              </a:spcBef>
              <a:spcAft>
                <a:spcPct val="0"/>
              </a:spcAft>
              <a:buChar char="»"/>
              <a:defRPr sz="2133">
                <a:solidFill>
                  <a:schemeClr val="tx1"/>
                </a:solidFill>
                <a:latin typeface="+mn-lt"/>
                <a:ea typeface="+mn-ea"/>
              </a:defRPr>
            </a:lvl9pPr>
          </a:lstStyle>
          <a:p>
            <a:pPr marL="0" indent="0">
              <a:buNone/>
            </a:pPr>
            <a:r>
              <a:rPr lang="en-US" b="1" i="1" dirty="0">
                <a:solidFill>
                  <a:schemeClr val="tx2"/>
                </a:solidFill>
              </a:rPr>
              <a:t>Intelligence—enabled with </a:t>
            </a:r>
            <a:r>
              <a:rPr lang="en-US" b="1" i="1" dirty="0" err="1">
                <a:solidFill>
                  <a:schemeClr val="tx2"/>
                </a:solidFill>
              </a:rPr>
              <a:t>imVision</a:t>
            </a:r>
            <a:r>
              <a:rPr lang="en-US" b="1" dirty="0">
                <a:solidFill>
                  <a:schemeClr val="tx2"/>
                </a:solidFill>
              </a:rPr>
              <a:t>®</a:t>
            </a:r>
            <a:r>
              <a:rPr lang="en-US" b="1" i="1" dirty="0">
                <a:solidFill>
                  <a:schemeClr val="tx2"/>
                </a:solidFill>
              </a:rPr>
              <a:t>!</a:t>
            </a:r>
          </a:p>
        </p:txBody>
      </p:sp>
    </p:spTree>
    <p:extLst>
      <p:ext uri="{BB962C8B-B14F-4D97-AF65-F5344CB8AC3E}">
        <p14:creationId xmlns:p14="http://schemas.microsoft.com/office/powerpoint/2010/main" val="337463611"/>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8" name="Rectangle 7"/>
          <p:cNvSpPr/>
          <p:nvPr/>
        </p:nvSpPr>
        <p:spPr bwMode="auto">
          <a:xfrm>
            <a:off x="0" y="2533265"/>
            <a:ext cx="12192000" cy="3928329"/>
          </a:xfrm>
          <a:prstGeom prst="rect">
            <a:avLst/>
          </a:prstGeom>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108" charset="0"/>
              <a:ea typeface="ＭＳ Ｐゴシック" pitchFamily="-108" charset="-128"/>
              <a:cs typeface="ＭＳ Ｐゴシック" pitchFamily="-108" charset="-128"/>
            </a:endParaRPr>
          </a:p>
        </p:txBody>
      </p:sp>
      <p:sp>
        <p:nvSpPr>
          <p:cNvPr id="11" name="Freeform 10"/>
          <p:cNvSpPr/>
          <p:nvPr/>
        </p:nvSpPr>
        <p:spPr bwMode="auto">
          <a:xfrm>
            <a:off x="3938939" y="1828569"/>
            <a:ext cx="1749349" cy="1121322"/>
          </a:xfrm>
          <a:custGeom>
            <a:avLst/>
            <a:gdLst>
              <a:gd name="connsiteX0" fmla="*/ 304815 w 1316159"/>
              <a:gd name="connsiteY0" fmla="*/ 797400 h 843650"/>
              <a:gd name="connsiteX1" fmla="*/ 35184 w 1316159"/>
              <a:gd name="connsiteY1" fmla="*/ 797400 h 843650"/>
              <a:gd name="connsiteX2" fmla="*/ 35184 w 1316159"/>
              <a:gd name="connsiteY2" fmla="*/ 316754 h 843650"/>
              <a:gd name="connsiteX3" fmla="*/ 328261 w 1316159"/>
              <a:gd name="connsiteY3" fmla="*/ 351923 h 843650"/>
              <a:gd name="connsiteX4" fmla="*/ 668230 w 1316159"/>
              <a:gd name="connsiteY4" fmla="*/ 231 h 843650"/>
              <a:gd name="connsiteX5" fmla="*/ 914415 w 1316159"/>
              <a:gd name="connsiteY5" fmla="*/ 293308 h 843650"/>
              <a:gd name="connsiteX6" fmla="*/ 914415 w 1316159"/>
              <a:gd name="connsiteY6" fmla="*/ 293308 h 843650"/>
              <a:gd name="connsiteX7" fmla="*/ 1113707 w 1316159"/>
              <a:gd name="connsiteY7" fmla="*/ 199523 h 843650"/>
              <a:gd name="connsiteX8" fmla="*/ 1148876 w 1316159"/>
              <a:gd name="connsiteY8" fmla="*/ 199523 h 843650"/>
              <a:gd name="connsiteX9" fmla="*/ 1312999 w 1316159"/>
              <a:gd name="connsiteY9" fmla="*/ 727062 h 843650"/>
              <a:gd name="connsiteX10" fmla="*/ 984753 w 1316159"/>
              <a:gd name="connsiteY10" fmla="*/ 762231 h 843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16159" h="843650">
                <a:moveTo>
                  <a:pt x="304815" y="797400"/>
                </a:moveTo>
                <a:cubicBezTo>
                  <a:pt x="192468" y="837454"/>
                  <a:pt x="80122" y="877508"/>
                  <a:pt x="35184" y="797400"/>
                </a:cubicBezTo>
                <a:cubicBezTo>
                  <a:pt x="-9755" y="717292"/>
                  <a:pt x="-13662" y="391000"/>
                  <a:pt x="35184" y="316754"/>
                </a:cubicBezTo>
                <a:cubicBezTo>
                  <a:pt x="84030" y="242508"/>
                  <a:pt x="222754" y="404677"/>
                  <a:pt x="328261" y="351923"/>
                </a:cubicBezTo>
                <a:cubicBezTo>
                  <a:pt x="433768" y="299169"/>
                  <a:pt x="570538" y="10000"/>
                  <a:pt x="668230" y="231"/>
                </a:cubicBezTo>
                <a:cubicBezTo>
                  <a:pt x="765922" y="-9538"/>
                  <a:pt x="914415" y="293308"/>
                  <a:pt x="914415" y="293308"/>
                </a:cubicBezTo>
                <a:lnTo>
                  <a:pt x="914415" y="293308"/>
                </a:lnTo>
                <a:cubicBezTo>
                  <a:pt x="947630" y="277677"/>
                  <a:pt x="1074630" y="215154"/>
                  <a:pt x="1113707" y="199523"/>
                </a:cubicBezTo>
                <a:cubicBezTo>
                  <a:pt x="1152784" y="183892"/>
                  <a:pt x="1115661" y="111600"/>
                  <a:pt x="1148876" y="199523"/>
                </a:cubicBezTo>
                <a:cubicBezTo>
                  <a:pt x="1182091" y="287446"/>
                  <a:pt x="1340353" y="633277"/>
                  <a:pt x="1312999" y="727062"/>
                </a:cubicBezTo>
                <a:cubicBezTo>
                  <a:pt x="1285645" y="820847"/>
                  <a:pt x="1021876" y="689939"/>
                  <a:pt x="984753" y="762231"/>
                </a:cubicBezTo>
              </a:path>
            </a:pathLst>
          </a:cu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108" charset="0"/>
              <a:ea typeface="ＭＳ Ｐゴシック" pitchFamily="-108" charset="-128"/>
              <a:cs typeface="ＭＳ Ｐゴシック" pitchFamily="-108" charset="-128"/>
            </a:endParaRPr>
          </a:p>
        </p:txBody>
      </p:sp>
      <p:sp>
        <p:nvSpPr>
          <p:cNvPr id="14" name="Title 5"/>
          <p:cNvSpPr txBox="1">
            <a:spLocks/>
          </p:cNvSpPr>
          <p:nvPr/>
        </p:nvSpPr>
        <p:spPr bwMode="auto">
          <a:xfrm>
            <a:off x="894904" y="646047"/>
            <a:ext cx="10397597" cy="939113"/>
          </a:xfrm>
          <a:prstGeom prst="rect">
            <a:avLst/>
          </a:prstGeom>
          <a:noFill/>
          <a:ln w="9525">
            <a:noFill/>
            <a:miter lim="800000"/>
            <a:headEnd/>
            <a:tailEnd/>
          </a:ln>
        </p:spPr>
        <p:txBody>
          <a:bodyPr vert="horz" wrap="square" lIns="0" tIns="45720" rIns="91440" bIns="45720" numCol="1" anchor="t" anchorCtr="0" compatLnSpc="1">
            <a:prstTxWarp prst="textNoShape">
              <a:avLst/>
            </a:prstTxWarp>
          </a:bodyPr>
          <a:lstStyle>
            <a:lvl1pPr algn="l" rtl="0" eaLnBrk="0" fontAlgn="base" hangingPunct="0">
              <a:lnSpc>
                <a:spcPct val="80000"/>
              </a:lnSpc>
              <a:spcBef>
                <a:spcPct val="0"/>
              </a:spcBef>
              <a:spcAft>
                <a:spcPct val="0"/>
              </a:spcAft>
              <a:defRPr sz="4000" b="0" i="0">
                <a:solidFill>
                  <a:schemeClr val="tx2"/>
                </a:solidFill>
                <a:latin typeface="Calibri Light" charset="0"/>
                <a:ea typeface="Calibri Light" charset="0"/>
                <a:cs typeface="Calibri Light" charset="0"/>
              </a:defRPr>
            </a:lvl1pPr>
            <a:lvl2pPr algn="l" rtl="0" eaLnBrk="0" fontAlgn="base" hangingPunct="0">
              <a:lnSpc>
                <a:spcPts val="3433"/>
              </a:lnSpc>
              <a:spcBef>
                <a:spcPct val="0"/>
              </a:spcBef>
              <a:spcAft>
                <a:spcPct val="0"/>
              </a:spcAft>
              <a:defRPr sz="3200">
                <a:solidFill>
                  <a:srgbClr val="0099CC"/>
                </a:solidFill>
                <a:latin typeface="Calibri" pitchFamily="34" charset="0"/>
                <a:ea typeface="ＭＳ Ｐゴシック" pitchFamily="-108" charset="-128"/>
                <a:cs typeface="ＭＳ Ｐゴシック" pitchFamily="-108" charset="-128"/>
              </a:defRPr>
            </a:lvl2pPr>
            <a:lvl3pPr algn="l" rtl="0" eaLnBrk="0" fontAlgn="base" hangingPunct="0">
              <a:lnSpc>
                <a:spcPts val="3433"/>
              </a:lnSpc>
              <a:spcBef>
                <a:spcPct val="0"/>
              </a:spcBef>
              <a:spcAft>
                <a:spcPct val="0"/>
              </a:spcAft>
              <a:defRPr sz="3200">
                <a:solidFill>
                  <a:srgbClr val="0099CC"/>
                </a:solidFill>
                <a:latin typeface="Calibri" pitchFamily="34" charset="0"/>
                <a:ea typeface="ＭＳ Ｐゴシック" pitchFamily="-108" charset="-128"/>
                <a:cs typeface="ＭＳ Ｐゴシック" pitchFamily="-108" charset="-128"/>
              </a:defRPr>
            </a:lvl3pPr>
            <a:lvl4pPr algn="l" rtl="0" eaLnBrk="0" fontAlgn="base" hangingPunct="0">
              <a:lnSpc>
                <a:spcPts val="3433"/>
              </a:lnSpc>
              <a:spcBef>
                <a:spcPct val="0"/>
              </a:spcBef>
              <a:spcAft>
                <a:spcPct val="0"/>
              </a:spcAft>
              <a:defRPr sz="3200">
                <a:solidFill>
                  <a:srgbClr val="0099CC"/>
                </a:solidFill>
                <a:latin typeface="Calibri" pitchFamily="34" charset="0"/>
                <a:ea typeface="ＭＳ Ｐゴシック" pitchFamily="-108" charset="-128"/>
                <a:cs typeface="ＭＳ Ｐゴシック" pitchFamily="-108" charset="-128"/>
              </a:defRPr>
            </a:lvl4pPr>
            <a:lvl5pPr algn="l" rtl="0" eaLnBrk="0" fontAlgn="base" hangingPunct="0">
              <a:lnSpc>
                <a:spcPts val="3433"/>
              </a:lnSpc>
              <a:spcBef>
                <a:spcPct val="0"/>
              </a:spcBef>
              <a:spcAft>
                <a:spcPct val="0"/>
              </a:spcAft>
              <a:defRPr sz="3200">
                <a:solidFill>
                  <a:srgbClr val="0099CC"/>
                </a:solidFill>
                <a:latin typeface="Calibri" pitchFamily="34" charset="0"/>
                <a:ea typeface="ＭＳ Ｐゴシック" pitchFamily="-108" charset="-128"/>
                <a:cs typeface="ＭＳ Ｐゴシック" pitchFamily="-108" charset="-128"/>
              </a:defRPr>
            </a:lvl5pPr>
            <a:lvl6pPr marL="609585" algn="l" rtl="0" eaLnBrk="0" fontAlgn="base" hangingPunct="0">
              <a:lnSpc>
                <a:spcPts val="3433"/>
              </a:lnSpc>
              <a:spcBef>
                <a:spcPct val="0"/>
              </a:spcBef>
              <a:spcAft>
                <a:spcPct val="0"/>
              </a:spcAft>
              <a:defRPr sz="3200">
                <a:solidFill>
                  <a:srgbClr val="0099CC"/>
                </a:solidFill>
                <a:latin typeface="Arial" pitchFamily="-108" charset="0"/>
                <a:ea typeface="ＭＳ Ｐゴシック" pitchFamily="-108" charset="-128"/>
                <a:cs typeface="ＭＳ Ｐゴシック" pitchFamily="-108" charset="-128"/>
              </a:defRPr>
            </a:lvl6pPr>
            <a:lvl7pPr marL="1219170" algn="l" rtl="0" eaLnBrk="0" fontAlgn="base" hangingPunct="0">
              <a:lnSpc>
                <a:spcPts val="3433"/>
              </a:lnSpc>
              <a:spcBef>
                <a:spcPct val="0"/>
              </a:spcBef>
              <a:spcAft>
                <a:spcPct val="0"/>
              </a:spcAft>
              <a:defRPr sz="3200">
                <a:solidFill>
                  <a:srgbClr val="0099CC"/>
                </a:solidFill>
                <a:latin typeface="Arial" pitchFamily="-108" charset="0"/>
                <a:ea typeface="ＭＳ Ｐゴシック" pitchFamily="-108" charset="-128"/>
                <a:cs typeface="ＭＳ Ｐゴシック" pitchFamily="-108" charset="-128"/>
              </a:defRPr>
            </a:lvl7pPr>
            <a:lvl8pPr marL="1828754" algn="l" rtl="0" eaLnBrk="0" fontAlgn="base" hangingPunct="0">
              <a:lnSpc>
                <a:spcPts val="3433"/>
              </a:lnSpc>
              <a:spcBef>
                <a:spcPct val="0"/>
              </a:spcBef>
              <a:spcAft>
                <a:spcPct val="0"/>
              </a:spcAft>
              <a:defRPr sz="3200">
                <a:solidFill>
                  <a:srgbClr val="0099CC"/>
                </a:solidFill>
                <a:latin typeface="Arial" pitchFamily="-108" charset="0"/>
                <a:ea typeface="ＭＳ Ｐゴシック" pitchFamily="-108" charset="-128"/>
                <a:cs typeface="ＭＳ Ｐゴシック" pitchFamily="-108" charset="-128"/>
              </a:defRPr>
            </a:lvl8pPr>
            <a:lvl9pPr marL="2438339" algn="l" rtl="0" eaLnBrk="0" fontAlgn="base" hangingPunct="0">
              <a:lnSpc>
                <a:spcPts val="3433"/>
              </a:lnSpc>
              <a:spcBef>
                <a:spcPct val="0"/>
              </a:spcBef>
              <a:spcAft>
                <a:spcPct val="0"/>
              </a:spcAft>
              <a:defRPr sz="3200">
                <a:solidFill>
                  <a:srgbClr val="0099CC"/>
                </a:solidFill>
                <a:latin typeface="Arial" pitchFamily="-108" charset="0"/>
                <a:ea typeface="ＭＳ Ｐゴシック" pitchFamily="-108" charset="-128"/>
                <a:cs typeface="ＭＳ Ｐゴシック" pitchFamily="-108" charset="-128"/>
              </a:defRPr>
            </a:lvl9pPr>
          </a:lstStyle>
          <a:p>
            <a:pPr lvl="0" algn="ctr">
              <a:lnSpc>
                <a:spcPct val="100000"/>
              </a:lnSpc>
            </a:pPr>
            <a:r>
              <a:rPr lang="en-US" sz="5200" dirty="0">
                <a:solidFill>
                  <a:srgbClr val="FFFFFF"/>
                </a:solidFill>
                <a:latin typeface="Calibri"/>
                <a:ea typeface="ＭＳ Ｐゴシック" pitchFamily="34" charset="-128"/>
                <a:cs typeface=""/>
              </a:rPr>
              <a:t>The reality—</a:t>
            </a:r>
          </a:p>
        </p:txBody>
      </p:sp>
      <p:sp>
        <p:nvSpPr>
          <p:cNvPr id="16" name="TextBox 15"/>
          <p:cNvSpPr txBox="1"/>
          <p:nvPr/>
        </p:nvSpPr>
        <p:spPr>
          <a:xfrm>
            <a:off x="521880" y="1376904"/>
            <a:ext cx="11143647" cy="646331"/>
          </a:xfrm>
          <a:prstGeom prst="rect">
            <a:avLst/>
          </a:prstGeom>
          <a:noFill/>
        </p:spPr>
        <p:txBody>
          <a:bodyPr wrap="square" rtlCol="0">
            <a:spAutoFit/>
          </a:bodyPr>
          <a:lstStyle/>
          <a:p>
            <a:pPr lvl="0" algn="ctr"/>
            <a:r>
              <a:rPr lang="en-US" sz="3600" i="1" dirty="0">
                <a:solidFill>
                  <a:srgbClr val="FFFFFF"/>
                </a:solidFill>
                <a:latin typeface="Calibri"/>
              </a:rPr>
              <a:t>2016: What happens in an internet minute?</a:t>
            </a:r>
            <a:endParaRPr lang="en-US" sz="3600" i="1" kern="0" dirty="0">
              <a:solidFill>
                <a:srgbClr val="FFFFFF"/>
              </a:solidFill>
              <a:latin typeface="Calibri"/>
            </a:endParaRPr>
          </a:p>
        </p:txBody>
      </p:sp>
      <p:pic>
        <p:nvPicPr>
          <p:cNvPr id="3" name="Picture 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267813" y="2992690"/>
            <a:ext cx="10024688" cy="2963854"/>
          </a:xfrm>
          <a:prstGeom prst="rect">
            <a:avLst/>
          </a:prstGeom>
        </p:spPr>
      </p:pic>
    </p:spTree>
    <p:extLst>
      <p:ext uri="{BB962C8B-B14F-4D97-AF65-F5344CB8AC3E}">
        <p14:creationId xmlns:p14="http://schemas.microsoft.com/office/powerpoint/2010/main" val="13827389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childTnLst>
                                </p:cTn>
                              </p:par>
                              <p:par>
                                <p:cTn id="8" presetID="10" presetClass="entr" presetSubtype="0" fill="hold" grpId="0" nodeType="withEffect">
                                  <p:stCondLst>
                                    <p:cond delay="300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b="0" dirty="0"/>
              <a:t>HIGH-SPEED MIGRATION COMPONENTS</a:t>
            </a:r>
          </a:p>
        </p:txBody>
      </p:sp>
      <p:sp>
        <p:nvSpPr>
          <p:cNvPr id="5" name="TextBox 4"/>
          <p:cNvSpPr txBox="1"/>
          <p:nvPr/>
        </p:nvSpPr>
        <p:spPr>
          <a:xfrm>
            <a:off x="12997543" y="6148873"/>
            <a:ext cx="184731" cy="369332"/>
          </a:xfrm>
          <a:prstGeom prst="rect">
            <a:avLst/>
          </a:prstGeom>
          <a:noFill/>
        </p:spPr>
        <p:txBody>
          <a:bodyPr wrap="none" rtlCol="0">
            <a:spAutoFit/>
          </a:bodyPr>
          <a:lstStyle/>
          <a:p>
            <a:pPr>
              <a:lnSpc>
                <a:spcPct val="90000"/>
              </a:lnSpc>
              <a:spcAft>
                <a:spcPts val="600"/>
              </a:spcAft>
              <a:buClr>
                <a:schemeClr val="accent3"/>
              </a:buClr>
            </a:pPr>
            <a:endParaRPr lang="en-US" sz="2000" dirty="0">
              <a:solidFill>
                <a:schemeClr val="tx1">
                  <a:lumMod val="50000"/>
                  <a:lumOff val="50000"/>
                </a:schemeClr>
              </a:solidFill>
              <a:latin typeface="Calibri" panose="020F0502020204030204" pitchFamily="34" charset="0"/>
              <a:cs typeface="Calibri" panose="020F0502020204030204" pitchFamily="34" charset="0"/>
            </a:endParaRPr>
          </a:p>
        </p:txBody>
      </p:sp>
      <p:sp>
        <p:nvSpPr>
          <p:cNvPr id="13" name="Title 5"/>
          <p:cNvSpPr txBox="1">
            <a:spLocks/>
          </p:cNvSpPr>
          <p:nvPr/>
        </p:nvSpPr>
        <p:spPr bwMode="auto">
          <a:xfrm>
            <a:off x="435813" y="656805"/>
            <a:ext cx="7608206" cy="939113"/>
          </a:xfrm>
          <a:prstGeom prst="rect">
            <a:avLst/>
          </a:prstGeom>
          <a:noFill/>
          <a:ln w="9525">
            <a:noFill/>
            <a:miter lim="800000"/>
            <a:headEnd/>
            <a:tailEnd/>
          </a:ln>
        </p:spPr>
        <p:txBody>
          <a:bodyPr vert="horz" wrap="square" lIns="0" tIns="45720" rIns="91440" bIns="45720" numCol="1" anchor="t" anchorCtr="0" compatLnSpc="1">
            <a:prstTxWarp prst="textNoShape">
              <a:avLst/>
            </a:prstTxWarp>
          </a:bodyPr>
          <a:lstStyle>
            <a:lvl1pPr algn="l" rtl="0" eaLnBrk="0" fontAlgn="base" hangingPunct="0">
              <a:lnSpc>
                <a:spcPct val="80000"/>
              </a:lnSpc>
              <a:spcBef>
                <a:spcPct val="0"/>
              </a:spcBef>
              <a:spcAft>
                <a:spcPct val="0"/>
              </a:spcAft>
              <a:defRPr sz="4000" b="0" i="0">
                <a:solidFill>
                  <a:schemeClr val="tx2"/>
                </a:solidFill>
                <a:latin typeface="Calibri Light" charset="0"/>
                <a:ea typeface="Calibri Light" charset="0"/>
                <a:cs typeface="Calibri Light" charset="0"/>
              </a:defRPr>
            </a:lvl1pPr>
            <a:lvl2pPr algn="l" rtl="0" eaLnBrk="0" fontAlgn="base" hangingPunct="0">
              <a:lnSpc>
                <a:spcPts val="3433"/>
              </a:lnSpc>
              <a:spcBef>
                <a:spcPct val="0"/>
              </a:spcBef>
              <a:spcAft>
                <a:spcPct val="0"/>
              </a:spcAft>
              <a:defRPr sz="3200">
                <a:solidFill>
                  <a:srgbClr val="0099CC"/>
                </a:solidFill>
                <a:latin typeface="Calibri" pitchFamily="34" charset="0"/>
                <a:ea typeface="ＭＳ Ｐゴシック" pitchFamily="-108" charset="-128"/>
                <a:cs typeface="ＭＳ Ｐゴシック" pitchFamily="-108" charset="-128"/>
              </a:defRPr>
            </a:lvl2pPr>
            <a:lvl3pPr algn="l" rtl="0" eaLnBrk="0" fontAlgn="base" hangingPunct="0">
              <a:lnSpc>
                <a:spcPts val="3433"/>
              </a:lnSpc>
              <a:spcBef>
                <a:spcPct val="0"/>
              </a:spcBef>
              <a:spcAft>
                <a:spcPct val="0"/>
              </a:spcAft>
              <a:defRPr sz="3200">
                <a:solidFill>
                  <a:srgbClr val="0099CC"/>
                </a:solidFill>
                <a:latin typeface="Calibri" pitchFamily="34" charset="0"/>
                <a:ea typeface="ＭＳ Ｐゴシック" pitchFamily="-108" charset="-128"/>
                <a:cs typeface="ＭＳ Ｐゴシック" pitchFamily="-108" charset="-128"/>
              </a:defRPr>
            </a:lvl3pPr>
            <a:lvl4pPr algn="l" rtl="0" eaLnBrk="0" fontAlgn="base" hangingPunct="0">
              <a:lnSpc>
                <a:spcPts val="3433"/>
              </a:lnSpc>
              <a:spcBef>
                <a:spcPct val="0"/>
              </a:spcBef>
              <a:spcAft>
                <a:spcPct val="0"/>
              </a:spcAft>
              <a:defRPr sz="3200">
                <a:solidFill>
                  <a:srgbClr val="0099CC"/>
                </a:solidFill>
                <a:latin typeface="Calibri" pitchFamily="34" charset="0"/>
                <a:ea typeface="ＭＳ Ｐゴシック" pitchFamily="-108" charset="-128"/>
                <a:cs typeface="ＭＳ Ｐゴシック" pitchFamily="-108" charset="-128"/>
              </a:defRPr>
            </a:lvl4pPr>
            <a:lvl5pPr algn="l" rtl="0" eaLnBrk="0" fontAlgn="base" hangingPunct="0">
              <a:lnSpc>
                <a:spcPts val="3433"/>
              </a:lnSpc>
              <a:spcBef>
                <a:spcPct val="0"/>
              </a:spcBef>
              <a:spcAft>
                <a:spcPct val="0"/>
              </a:spcAft>
              <a:defRPr sz="3200">
                <a:solidFill>
                  <a:srgbClr val="0099CC"/>
                </a:solidFill>
                <a:latin typeface="Calibri" pitchFamily="34" charset="0"/>
                <a:ea typeface="ＭＳ Ｐゴシック" pitchFamily="-108" charset="-128"/>
                <a:cs typeface="ＭＳ Ｐゴシック" pitchFamily="-108" charset="-128"/>
              </a:defRPr>
            </a:lvl5pPr>
            <a:lvl6pPr marL="609585" algn="l" rtl="0" eaLnBrk="0" fontAlgn="base" hangingPunct="0">
              <a:lnSpc>
                <a:spcPts val="3433"/>
              </a:lnSpc>
              <a:spcBef>
                <a:spcPct val="0"/>
              </a:spcBef>
              <a:spcAft>
                <a:spcPct val="0"/>
              </a:spcAft>
              <a:defRPr sz="3200">
                <a:solidFill>
                  <a:srgbClr val="0099CC"/>
                </a:solidFill>
                <a:latin typeface="Arial" pitchFamily="-108" charset="0"/>
                <a:ea typeface="ＭＳ Ｐゴシック" pitchFamily="-108" charset="-128"/>
                <a:cs typeface="ＭＳ Ｐゴシック" pitchFamily="-108" charset="-128"/>
              </a:defRPr>
            </a:lvl6pPr>
            <a:lvl7pPr marL="1219170" algn="l" rtl="0" eaLnBrk="0" fontAlgn="base" hangingPunct="0">
              <a:lnSpc>
                <a:spcPts val="3433"/>
              </a:lnSpc>
              <a:spcBef>
                <a:spcPct val="0"/>
              </a:spcBef>
              <a:spcAft>
                <a:spcPct val="0"/>
              </a:spcAft>
              <a:defRPr sz="3200">
                <a:solidFill>
                  <a:srgbClr val="0099CC"/>
                </a:solidFill>
                <a:latin typeface="Arial" pitchFamily="-108" charset="0"/>
                <a:ea typeface="ＭＳ Ｐゴシック" pitchFamily="-108" charset="-128"/>
                <a:cs typeface="ＭＳ Ｐゴシック" pitchFamily="-108" charset="-128"/>
              </a:defRPr>
            </a:lvl7pPr>
            <a:lvl8pPr marL="1828754" algn="l" rtl="0" eaLnBrk="0" fontAlgn="base" hangingPunct="0">
              <a:lnSpc>
                <a:spcPts val="3433"/>
              </a:lnSpc>
              <a:spcBef>
                <a:spcPct val="0"/>
              </a:spcBef>
              <a:spcAft>
                <a:spcPct val="0"/>
              </a:spcAft>
              <a:defRPr sz="3200">
                <a:solidFill>
                  <a:srgbClr val="0099CC"/>
                </a:solidFill>
                <a:latin typeface="Arial" pitchFamily="-108" charset="0"/>
                <a:ea typeface="ＭＳ Ｐゴシック" pitchFamily="-108" charset="-128"/>
                <a:cs typeface="ＭＳ Ｐゴシック" pitchFamily="-108" charset="-128"/>
              </a:defRPr>
            </a:lvl8pPr>
            <a:lvl9pPr marL="2438339" algn="l" rtl="0" eaLnBrk="0" fontAlgn="base" hangingPunct="0">
              <a:lnSpc>
                <a:spcPts val="3433"/>
              </a:lnSpc>
              <a:spcBef>
                <a:spcPct val="0"/>
              </a:spcBef>
              <a:spcAft>
                <a:spcPct val="0"/>
              </a:spcAft>
              <a:defRPr sz="3200">
                <a:solidFill>
                  <a:srgbClr val="0099CC"/>
                </a:solidFill>
                <a:latin typeface="Arial" pitchFamily="-108" charset="0"/>
                <a:ea typeface="ＭＳ Ｐゴシック" pitchFamily="-108" charset="-128"/>
                <a:cs typeface="ＭＳ Ｐゴシック" pitchFamily="-108" charset="-128"/>
              </a:defRPr>
            </a:lvl9pPr>
          </a:lstStyle>
          <a:p>
            <a:r>
              <a:rPr lang="en-US" dirty="0"/>
              <a:t>Cabling and connectors</a:t>
            </a:r>
            <a:endParaRPr lang="en-US" kern="0" dirty="0"/>
          </a:p>
        </p:txBody>
      </p:sp>
      <p:sp>
        <p:nvSpPr>
          <p:cNvPr id="14" name="Content Placeholder 6"/>
          <p:cNvSpPr txBox="1">
            <a:spLocks/>
          </p:cNvSpPr>
          <p:nvPr/>
        </p:nvSpPr>
        <p:spPr bwMode="auto">
          <a:xfrm>
            <a:off x="435813" y="1448184"/>
            <a:ext cx="10094075" cy="652079"/>
          </a:xfrm>
          <a:prstGeom prst="rect">
            <a:avLst/>
          </a:prstGeom>
          <a:noFill/>
          <a:ln w="9525">
            <a:noFill/>
            <a:miter lim="800000"/>
            <a:headEnd/>
            <a:tailEnd/>
          </a:ln>
        </p:spPr>
        <p:txBody>
          <a:bodyPr vert="horz" wrap="square" lIns="0" tIns="0" rIns="0" bIns="0" numCol="1" anchor="t" anchorCtr="0" compatLnSpc="1">
            <a:prstTxWarp prst="textNoShape">
              <a:avLst/>
            </a:prstTxWarp>
            <a:normAutofit/>
          </a:bodyPr>
          <a:lstStyle>
            <a:lvl1pPr marL="234950" indent="-234950" algn="l" rtl="0" eaLnBrk="0" fontAlgn="base" hangingPunct="0">
              <a:lnSpc>
                <a:spcPct val="90000"/>
              </a:lnSpc>
              <a:spcBef>
                <a:spcPts val="0"/>
              </a:spcBef>
              <a:spcAft>
                <a:spcPts val="1200"/>
              </a:spcAft>
              <a:buClr>
                <a:schemeClr val="accent2"/>
              </a:buClr>
              <a:buFont typeface="Arial" pitchFamily="34" charset="0"/>
              <a:buChar char="•"/>
              <a:tabLst/>
              <a:defRPr sz="2400">
                <a:solidFill>
                  <a:schemeClr val="tx1">
                    <a:lumMod val="50000"/>
                    <a:lumOff val="50000"/>
                  </a:schemeClr>
                </a:solidFill>
                <a:latin typeface="+mn-lt"/>
                <a:ea typeface="+mn-ea"/>
                <a:cs typeface="+mn-cs"/>
              </a:defRPr>
            </a:lvl1pPr>
            <a:lvl2pPr marL="460375" indent="-225425" algn="l" rtl="0" eaLnBrk="0" fontAlgn="base" hangingPunct="0">
              <a:lnSpc>
                <a:spcPct val="90000"/>
              </a:lnSpc>
              <a:spcBef>
                <a:spcPts val="0"/>
              </a:spcBef>
              <a:spcAft>
                <a:spcPts val="1200"/>
              </a:spcAft>
              <a:buClr>
                <a:schemeClr val="tx2"/>
              </a:buClr>
              <a:buFont typeface=".AppleSystemUIFont" charset="-120"/>
              <a:buChar char="-"/>
              <a:tabLst/>
              <a:defRPr sz="2000">
                <a:solidFill>
                  <a:schemeClr val="tx1">
                    <a:lumMod val="50000"/>
                    <a:lumOff val="50000"/>
                  </a:schemeClr>
                </a:solidFill>
                <a:latin typeface="+mn-lt"/>
                <a:ea typeface="+mn-ea"/>
              </a:defRPr>
            </a:lvl2pPr>
            <a:lvl3pPr marL="1523962" indent="-304792" algn="l" rtl="0" eaLnBrk="0" fontAlgn="base" hangingPunct="0">
              <a:lnSpc>
                <a:spcPct val="90000"/>
              </a:lnSpc>
              <a:spcBef>
                <a:spcPts val="0"/>
              </a:spcBef>
              <a:spcAft>
                <a:spcPts val="1200"/>
              </a:spcAft>
              <a:buClr>
                <a:srgbClr val="00B0F0"/>
              </a:buClr>
              <a:buFont typeface="Wingdings" charset="2"/>
              <a:buChar char="Ø"/>
              <a:defRPr sz="2133">
                <a:solidFill>
                  <a:schemeClr val="tx1">
                    <a:lumMod val="50000"/>
                    <a:lumOff val="50000"/>
                  </a:schemeClr>
                </a:solidFill>
                <a:latin typeface="+mn-lt"/>
                <a:ea typeface="+mn-ea"/>
              </a:defRPr>
            </a:lvl3pPr>
            <a:lvl4pPr marL="2133547" indent="-304792" algn="l" rtl="0" eaLnBrk="0" fontAlgn="base" hangingPunct="0">
              <a:lnSpc>
                <a:spcPct val="90000"/>
              </a:lnSpc>
              <a:spcBef>
                <a:spcPts val="0"/>
              </a:spcBef>
              <a:spcAft>
                <a:spcPts val="1200"/>
              </a:spcAft>
              <a:buClr>
                <a:srgbClr val="00B0F0"/>
              </a:buClr>
              <a:buFont typeface="Arial" pitchFamily="34" charset="0"/>
              <a:buChar char="•"/>
              <a:defRPr sz="2133">
                <a:solidFill>
                  <a:schemeClr val="tx1">
                    <a:lumMod val="50000"/>
                    <a:lumOff val="50000"/>
                  </a:schemeClr>
                </a:solidFill>
                <a:latin typeface="+mn-lt"/>
                <a:ea typeface="+mn-ea"/>
              </a:defRPr>
            </a:lvl4pPr>
            <a:lvl5pPr marL="2743131" indent="-304792" algn="l" rtl="0" eaLnBrk="0" fontAlgn="base" hangingPunct="0">
              <a:lnSpc>
                <a:spcPct val="90000"/>
              </a:lnSpc>
              <a:spcBef>
                <a:spcPts val="0"/>
              </a:spcBef>
              <a:spcAft>
                <a:spcPts val="1200"/>
              </a:spcAft>
              <a:buClr>
                <a:srgbClr val="00B0F0"/>
              </a:buClr>
              <a:buFont typeface="Arial" pitchFamily="34" charset="0"/>
              <a:buChar char="•"/>
              <a:defRPr sz="2133">
                <a:solidFill>
                  <a:schemeClr val="tx1">
                    <a:lumMod val="50000"/>
                    <a:lumOff val="50000"/>
                  </a:schemeClr>
                </a:solidFill>
                <a:latin typeface="+mn-lt"/>
                <a:ea typeface="+mn-ea"/>
              </a:defRPr>
            </a:lvl5pPr>
            <a:lvl6pPr marL="3352716" indent="-304792" algn="l" rtl="0" eaLnBrk="0" fontAlgn="base" hangingPunct="0">
              <a:spcBef>
                <a:spcPct val="20000"/>
              </a:spcBef>
              <a:spcAft>
                <a:spcPct val="0"/>
              </a:spcAft>
              <a:buChar char="»"/>
              <a:defRPr sz="2133">
                <a:solidFill>
                  <a:schemeClr val="tx1"/>
                </a:solidFill>
                <a:latin typeface="+mn-lt"/>
                <a:ea typeface="+mn-ea"/>
              </a:defRPr>
            </a:lvl6pPr>
            <a:lvl7pPr marL="3962301" indent="-304792" algn="l" rtl="0" eaLnBrk="0" fontAlgn="base" hangingPunct="0">
              <a:spcBef>
                <a:spcPct val="20000"/>
              </a:spcBef>
              <a:spcAft>
                <a:spcPct val="0"/>
              </a:spcAft>
              <a:buChar char="»"/>
              <a:defRPr sz="2133">
                <a:solidFill>
                  <a:schemeClr val="tx1"/>
                </a:solidFill>
                <a:latin typeface="+mn-lt"/>
                <a:ea typeface="+mn-ea"/>
              </a:defRPr>
            </a:lvl7pPr>
            <a:lvl8pPr marL="4571886" indent="-304792" algn="l" rtl="0" eaLnBrk="0" fontAlgn="base" hangingPunct="0">
              <a:spcBef>
                <a:spcPct val="20000"/>
              </a:spcBef>
              <a:spcAft>
                <a:spcPct val="0"/>
              </a:spcAft>
              <a:buChar char="»"/>
              <a:defRPr sz="2133">
                <a:solidFill>
                  <a:schemeClr val="tx1"/>
                </a:solidFill>
                <a:latin typeface="+mn-lt"/>
                <a:ea typeface="+mn-ea"/>
              </a:defRPr>
            </a:lvl8pPr>
            <a:lvl9pPr marL="5181470" indent="-304792" algn="l" rtl="0" eaLnBrk="0" fontAlgn="base" hangingPunct="0">
              <a:spcBef>
                <a:spcPct val="20000"/>
              </a:spcBef>
              <a:spcAft>
                <a:spcPct val="0"/>
              </a:spcAft>
              <a:buChar char="»"/>
              <a:defRPr sz="2133">
                <a:solidFill>
                  <a:schemeClr val="tx1"/>
                </a:solidFill>
                <a:latin typeface="+mn-lt"/>
                <a:ea typeface="+mn-ea"/>
              </a:defRPr>
            </a:lvl9pPr>
          </a:lstStyle>
          <a:p>
            <a:pPr marL="0" indent="0">
              <a:buNone/>
            </a:pPr>
            <a:r>
              <a:rPr lang="en-US" b="1" dirty="0"/>
              <a:t>Fiber cables</a:t>
            </a:r>
          </a:p>
        </p:txBody>
      </p:sp>
      <p:sp>
        <p:nvSpPr>
          <p:cNvPr id="12" name="Content Placeholder 6"/>
          <p:cNvSpPr>
            <a:spLocks noGrp="1"/>
          </p:cNvSpPr>
          <p:nvPr>
            <p:ph idx="1"/>
          </p:nvPr>
        </p:nvSpPr>
        <p:spPr>
          <a:xfrm>
            <a:off x="417214" y="1867557"/>
            <a:ext cx="11369974" cy="2823781"/>
          </a:xfrm>
        </p:spPr>
        <p:txBody>
          <a:bodyPr anchor="t">
            <a:noAutofit/>
          </a:bodyPr>
          <a:lstStyle/>
          <a:p>
            <a:pPr marL="228600" indent="-228600">
              <a:spcAft>
                <a:spcPts val="600"/>
              </a:spcAft>
            </a:pPr>
            <a:r>
              <a:rPr lang="en-US" b="1" dirty="0"/>
              <a:t>OM5 </a:t>
            </a:r>
            <a:r>
              <a:rPr lang="en-US" b="1" dirty="0" err="1"/>
              <a:t>WideBand</a:t>
            </a:r>
            <a:r>
              <a:rPr lang="en-US" b="1" dirty="0"/>
              <a:t> multimode: </a:t>
            </a:r>
            <a:r>
              <a:rPr lang="en-US" dirty="0"/>
              <a:t>Pioneered by CommScope, it enables shortwave division multiplexing and increases capacity by a factor of four</a:t>
            </a:r>
          </a:p>
          <a:p>
            <a:pPr marL="228600" indent="-228600">
              <a:spcAft>
                <a:spcPts val="600"/>
              </a:spcAft>
            </a:pPr>
            <a:r>
              <a:rPr lang="en-US" b="1" dirty="0"/>
              <a:t>Ultra-low loss pre-terminated cable: </a:t>
            </a:r>
            <a:r>
              <a:rPr lang="en-US" dirty="0"/>
              <a:t>Supports longer link spans and the infrastructure design needed for guaranteed operational availability</a:t>
            </a:r>
          </a:p>
          <a:p>
            <a:pPr marL="228600" indent="-228600">
              <a:spcAft>
                <a:spcPts val="600"/>
              </a:spcAft>
            </a:pPr>
            <a:r>
              <a:rPr lang="en-US" b="1" dirty="0"/>
              <a:t>G.657.A2 </a:t>
            </a:r>
            <a:r>
              <a:rPr lang="en-US" b="1" dirty="0" err="1"/>
              <a:t>singlemode</a:t>
            </a:r>
            <a:r>
              <a:rPr lang="en-US" b="1" dirty="0"/>
              <a:t>: </a:t>
            </a:r>
            <a:r>
              <a:rPr lang="en-US" dirty="0"/>
              <a:t>Delivers lowest bend losses—for macro- as well as micro-bending</a:t>
            </a:r>
          </a:p>
        </p:txBody>
      </p:sp>
      <p:sp>
        <p:nvSpPr>
          <p:cNvPr id="11" name="Content Placeholder 6"/>
          <p:cNvSpPr txBox="1">
            <a:spLocks/>
          </p:cNvSpPr>
          <p:nvPr/>
        </p:nvSpPr>
        <p:spPr bwMode="auto">
          <a:xfrm>
            <a:off x="435813" y="3948922"/>
            <a:ext cx="10094075" cy="652079"/>
          </a:xfrm>
          <a:prstGeom prst="rect">
            <a:avLst/>
          </a:prstGeom>
          <a:noFill/>
          <a:ln w="9525">
            <a:noFill/>
            <a:miter lim="800000"/>
            <a:headEnd/>
            <a:tailEnd/>
          </a:ln>
        </p:spPr>
        <p:txBody>
          <a:bodyPr vert="horz" wrap="square" lIns="0" tIns="0" rIns="0" bIns="0" numCol="1" anchor="t" anchorCtr="0" compatLnSpc="1">
            <a:prstTxWarp prst="textNoShape">
              <a:avLst/>
            </a:prstTxWarp>
            <a:normAutofit/>
          </a:bodyPr>
          <a:lstStyle>
            <a:lvl1pPr marL="234950" indent="-234950" algn="l" rtl="0" eaLnBrk="0" fontAlgn="base" hangingPunct="0">
              <a:lnSpc>
                <a:spcPct val="90000"/>
              </a:lnSpc>
              <a:spcBef>
                <a:spcPts val="0"/>
              </a:spcBef>
              <a:spcAft>
                <a:spcPts val="1200"/>
              </a:spcAft>
              <a:buClr>
                <a:schemeClr val="accent2"/>
              </a:buClr>
              <a:buFont typeface="Arial" pitchFamily="34" charset="0"/>
              <a:buChar char="•"/>
              <a:tabLst/>
              <a:defRPr sz="2400">
                <a:solidFill>
                  <a:schemeClr val="tx1">
                    <a:lumMod val="50000"/>
                    <a:lumOff val="50000"/>
                  </a:schemeClr>
                </a:solidFill>
                <a:latin typeface="+mn-lt"/>
                <a:ea typeface="+mn-ea"/>
                <a:cs typeface="+mn-cs"/>
              </a:defRPr>
            </a:lvl1pPr>
            <a:lvl2pPr marL="460375" indent="-225425" algn="l" rtl="0" eaLnBrk="0" fontAlgn="base" hangingPunct="0">
              <a:lnSpc>
                <a:spcPct val="90000"/>
              </a:lnSpc>
              <a:spcBef>
                <a:spcPts val="0"/>
              </a:spcBef>
              <a:spcAft>
                <a:spcPts val="1200"/>
              </a:spcAft>
              <a:buClr>
                <a:schemeClr val="tx2"/>
              </a:buClr>
              <a:buFont typeface=".AppleSystemUIFont" charset="-120"/>
              <a:buChar char="-"/>
              <a:tabLst/>
              <a:defRPr sz="2000">
                <a:solidFill>
                  <a:schemeClr val="tx1">
                    <a:lumMod val="50000"/>
                    <a:lumOff val="50000"/>
                  </a:schemeClr>
                </a:solidFill>
                <a:latin typeface="+mn-lt"/>
                <a:ea typeface="+mn-ea"/>
              </a:defRPr>
            </a:lvl2pPr>
            <a:lvl3pPr marL="1523962" indent="-304792" algn="l" rtl="0" eaLnBrk="0" fontAlgn="base" hangingPunct="0">
              <a:lnSpc>
                <a:spcPct val="90000"/>
              </a:lnSpc>
              <a:spcBef>
                <a:spcPts val="0"/>
              </a:spcBef>
              <a:spcAft>
                <a:spcPts val="1200"/>
              </a:spcAft>
              <a:buClr>
                <a:srgbClr val="00B0F0"/>
              </a:buClr>
              <a:buFont typeface="Wingdings" charset="2"/>
              <a:buChar char="Ø"/>
              <a:defRPr sz="2133">
                <a:solidFill>
                  <a:schemeClr val="tx1">
                    <a:lumMod val="50000"/>
                    <a:lumOff val="50000"/>
                  </a:schemeClr>
                </a:solidFill>
                <a:latin typeface="+mn-lt"/>
                <a:ea typeface="+mn-ea"/>
              </a:defRPr>
            </a:lvl3pPr>
            <a:lvl4pPr marL="2133547" indent="-304792" algn="l" rtl="0" eaLnBrk="0" fontAlgn="base" hangingPunct="0">
              <a:lnSpc>
                <a:spcPct val="90000"/>
              </a:lnSpc>
              <a:spcBef>
                <a:spcPts val="0"/>
              </a:spcBef>
              <a:spcAft>
                <a:spcPts val="1200"/>
              </a:spcAft>
              <a:buClr>
                <a:srgbClr val="00B0F0"/>
              </a:buClr>
              <a:buFont typeface="Arial" pitchFamily="34" charset="0"/>
              <a:buChar char="•"/>
              <a:defRPr sz="2133">
                <a:solidFill>
                  <a:schemeClr val="tx1">
                    <a:lumMod val="50000"/>
                    <a:lumOff val="50000"/>
                  </a:schemeClr>
                </a:solidFill>
                <a:latin typeface="+mn-lt"/>
                <a:ea typeface="+mn-ea"/>
              </a:defRPr>
            </a:lvl4pPr>
            <a:lvl5pPr marL="2743131" indent="-304792" algn="l" rtl="0" eaLnBrk="0" fontAlgn="base" hangingPunct="0">
              <a:lnSpc>
                <a:spcPct val="90000"/>
              </a:lnSpc>
              <a:spcBef>
                <a:spcPts val="0"/>
              </a:spcBef>
              <a:spcAft>
                <a:spcPts val="1200"/>
              </a:spcAft>
              <a:buClr>
                <a:srgbClr val="00B0F0"/>
              </a:buClr>
              <a:buFont typeface="Arial" pitchFamily="34" charset="0"/>
              <a:buChar char="•"/>
              <a:defRPr sz="2133">
                <a:solidFill>
                  <a:schemeClr val="tx1">
                    <a:lumMod val="50000"/>
                    <a:lumOff val="50000"/>
                  </a:schemeClr>
                </a:solidFill>
                <a:latin typeface="+mn-lt"/>
                <a:ea typeface="+mn-ea"/>
              </a:defRPr>
            </a:lvl5pPr>
            <a:lvl6pPr marL="3352716" indent="-304792" algn="l" rtl="0" eaLnBrk="0" fontAlgn="base" hangingPunct="0">
              <a:spcBef>
                <a:spcPct val="20000"/>
              </a:spcBef>
              <a:spcAft>
                <a:spcPct val="0"/>
              </a:spcAft>
              <a:buChar char="»"/>
              <a:defRPr sz="2133">
                <a:solidFill>
                  <a:schemeClr val="tx1"/>
                </a:solidFill>
                <a:latin typeface="+mn-lt"/>
                <a:ea typeface="+mn-ea"/>
              </a:defRPr>
            </a:lvl6pPr>
            <a:lvl7pPr marL="3962301" indent="-304792" algn="l" rtl="0" eaLnBrk="0" fontAlgn="base" hangingPunct="0">
              <a:spcBef>
                <a:spcPct val="20000"/>
              </a:spcBef>
              <a:spcAft>
                <a:spcPct val="0"/>
              </a:spcAft>
              <a:buChar char="»"/>
              <a:defRPr sz="2133">
                <a:solidFill>
                  <a:schemeClr val="tx1"/>
                </a:solidFill>
                <a:latin typeface="+mn-lt"/>
                <a:ea typeface="+mn-ea"/>
              </a:defRPr>
            </a:lvl7pPr>
            <a:lvl8pPr marL="4571886" indent="-304792" algn="l" rtl="0" eaLnBrk="0" fontAlgn="base" hangingPunct="0">
              <a:spcBef>
                <a:spcPct val="20000"/>
              </a:spcBef>
              <a:spcAft>
                <a:spcPct val="0"/>
              </a:spcAft>
              <a:buChar char="»"/>
              <a:defRPr sz="2133">
                <a:solidFill>
                  <a:schemeClr val="tx1"/>
                </a:solidFill>
                <a:latin typeface="+mn-lt"/>
                <a:ea typeface="+mn-ea"/>
              </a:defRPr>
            </a:lvl8pPr>
            <a:lvl9pPr marL="5181470" indent="-304792" algn="l" rtl="0" eaLnBrk="0" fontAlgn="base" hangingPunct="0">
              <a:spcBef>
                <a:spcPct val="20000"/>
              </a:spcBef>
              <a:spcAft>
                <a:spcPct val="0"/>
              </a:spcAft>
              <a:buChar char="»"/>
              <a:defRPr sz="2133">
                <a:solidFill>
                  <a:schemeClr val="tx1"/>
                </a:solidFill>
                <a:latin typeface="+mn-lt"/>
                <a:ea typeface="+mn-ea"/>
              </a:defRPr>
            </a:lvl9pPr>
          </a:lstStyle>
          <a:p>
            <a:pPr marL="0" indent="0">
              <a:buNone/>
            </a:pPr>
            <a:r>
              <a:rPr lang="en-US" b="1" dirty="0"/>
              <a:t>Connectors</a:t>
            </a:r>
          </a:p>
        </p:txBody>
      </p:sp>
      <p:sp>
        <p:nvSpPr>
          <p:cNvPr id="17" name="Content Placeholder 6"/>
          <p:cNvSpPr txBox="1">
            <a:spLocks/>
          </p:cNvSpPr>
          <p:nvPr/>
        </p:nvSpPr>
        <p:spPr bwMode="auto">
          <a:xfrm>
            <a:off x="435813" y="4334207"/>
            <a:ext cx="6265025" cy="2823781"/>
          </a:xfrm>
          <a:prstGeom prst="rect">
            <a:avLst/>
          </a:prstGeom>
          <a:noFill/>
          <a:ln w="9525">
            <a:noFill/>
            <a:miter lim="800000"/>
            <a:headEnd/>
            <a:tailEnd/>
          </a:ln>
        </p:spPr>
        <p:txBody>
          <a:bodyPr vert="horz" wrap="square" lIns="0" tIns="0" rIns="0" bIns="0" numCol="1" anchor="t" anchorCtr="0" compatLnSpc="1">
            <a:prstTxWarp prst="textNoShape">
              <a:avLst/>
            </a:prstTxWarp>
            <a:noAutofit/>
          </a:bodyPr>
          <a:lstStyle>
            <a:lvl1pPr marL="234950" indent="-234950" algn="l" rtl="0" eaLnBrk="0" fontAlgn="base" hangingPunct="0">
              <a:lnSpc>
                <a:spcPct val="90000"/>
              </a:lnSpc>
              <a:spcBef>
                <a:spcPts val="0"/>
              </a:spcBef>
              <a:spcAft>
                <a:spcPts val="1200"/>
              </a:spcAft>
              <a:buClr>
                <a:schemeClr val="accent2"/>
              </a:buClr>
              <a:buFont typeface="Arial" pitchFamily="34" charset="0"/>
              <a:buChar char="•"/>
              <a:tabLst/>
              <a:defRPr sz="2400">
                <a:solidFill>
                  <a:schemeClr val="tx1">
                    <a:lumMod val="50000"/>
                    <a:lumOff val="50000"/>
                  </a:schemeClr>
                </a:solidFill>
                <a:latin typeface="+mn-lt"/>
                <a:ea typeface="+mn-ea"/>
                <a:cs typeface="+mn-cs"/>
              </a:defRPr>
            </a:lvl1pPr>
            <a:lvl2pPr marL="460375" indent="-225425" algn="l" rtl="0" eaLnBrk="0" fontAlgn="base" hangingPunct="0">
              <a:lnSpc>
                <a:spcPct val="90000"/>
              </a:lnSpc>
              <a:spcBef>
                <a:spcPts val="0"/>
              </a:spcBef>
              <a:spcAft>
                <a:spcPts val="1200"/>
              </a:spcAft>
              <a:buClr>
                <a:schemeClr val="tx2"/>
              </a:buClr>
              <a:buFont typeface=".AppleSystemUIFont" charset="-120"/>
              <a:buChar char="-"/>
              <a:tabLst/>
              <a:defRPr sz="2000">
                <a:solidFill>
                  <a:schemeClr val="tx1">
                    <a:lumMod val="50000"/>
                    <a:lumOff val="50000"/>
                  </a:schemeClr>
                </a:solidFill>
                <a:latin typeface="+mn-lt"/>
                <a:ea typeface="+mn-ea"/>
              </a:defRPr>
            </a:lvl2pPr>
            <a:lvl3pPr marL="1523962" indent="-304792" algn="l" rtl="0" eaLnBrk="0" fontAlgn="base" hangingPunct="0">
              <a:lnSpc>
                <a:spcPct val="90000"/>
              </a:lnSpc>
              <a:spcBef>
                <a:spcPts val="0"/>
              </a:spcBef>
              <a:spcAft>
                <a:spcPts val="1200"/>
              </a:spcAft>
              <a:buClr>
                <a:srgbClr val="00B0F0"/>
              </a:buClr>
              <a:buFont typeface="Wingdings" charset="2"/>
              <a:buChar char="Ø"/>
              <a:defRPr sz="2133">
                <a:solidFill>
                  <a:schemeClr val="tx1">
                    <a:lumMod val="50000"/>
                    <a:lumOff val="50000"/>
                  </a:schemeClr>
                </a:solidFill>
                <a:latin typeface="+mn-lt"/>
                <a:ea typeface="+mn-ea"/>
              </a:defRPr>
            </a:lvl3pPr>
            <a:lvl4pPr marL="2133547" indent="-304792" algn="l" rtl="0" eaLnBrk="0" fontAlgn="base" hangingPunct="0">
              <a:lnSpc>
                <a:spcPct val="90000"/>
              </a:lnSpc>
              <a:spcBef>
                <a:spcPts val="0"/>
              </a:spcBef>
              <a:spcAft>
                <a:spcPts val="1200"/>
              </a:spcAft>
              <a:buClr>
                <a:srgbClr val="00B0F0"/>
              </a:buClr>
              <a:buFont typeface="Arial" pitchFamily="34" charset="0"/>
              <a:buChar char="•"/>
              <a:defRPr sz="2133">
                <a:solidFill>
                  <a:schemeClr val="tx1">
                    <a:lumMod val="50000"/>
                    <a:lumOff val="50000"/>
                  </a:schemeClr>
                </a:solidFill>
                <a:latin typeface="+mn-lt"/>
                <a:ea typeface="+mn-ea"/>
              </a:defRPr>
            </a:lvl4pPr>
            <a:lvl5pPr marL="2743131" indent="-304792" algn="l" rtl="0" eaLnBrk="0" fontAlgn="base" hangingPunct="0">
              <a:lnSpc>
                <a:spcPct val="90000"/>
              </a:lnSpc>
              <a:spcBef>
                <a:spcPts val="0"/>
              </a:spcBef>
              <a:spcAft>
                <a:spcPts val="1200"/>
              </a:spcAft>
              <a:buClr>
                <a:srgbClr val="00B0F0"/>
              </a:buClr>
              <a:buFont typeface="Arial" pitchFamily="34" charset="0"/>
              <a:buChar char="•"/>
              <a:defRPr sz="2133">
                <a:solidFill>
                  <a:schemeClr val="tx1">
                    <a:lumMod val="50000"/>
                    <a:lumOff val="50000"/>
                  </a:schemeClr>
                </a:solidFill>
                <a:latin typeface="+mn-lt"/>
                <a:ea typeface="+mn-ea"/>
              </a:defRPr>
            </a:lvl5pPr>
            <a:lvl6pPr marL="3352716" indent="-304792" algn="l" rtl="0" eaLnBrk="0" fontAlgn="base" hangingPunct="0">
              <a:spcBef>
                <a:spcPct val="20000"/>
              </a:spcBef>
              <a:spcAft>
                <a:spcPct val="0"/>
              </a:spcAft>
              <a:buChar char="»"/>
              <a:defRPr sz="2133">
                <a:solidFill>
                  <a:schemeClr val="tx1"/>
                </a:solidFill>
                <a:latin typeface="+mn-lt"/>
                <a:ea typeface="+mn-ea"/>
              </a:defRPr>
            </a:lvl6pPr>
            <a:lvl7pPr marL="3962301" indent="-304792" algn="l" rtl="0" eaLnBrk="0" fontAlgn="base" hangingPunct="0">
              <a:spcBef>
                <a:spcPct val="20000"/>
              </a:spcBef>
              <a:spcAft>
                <a:spcPct val="0"/>
              </a:spcAft>
              <a:buChar char="»"/>
              <a:defRPr sz="2133">
                <a:solidFill>
                  <a:schemeClr val="tx1"/>
                </a:solidFill>
                <a:latin typeface="+mn-lt"/>
                <a:ea typeface="+mn-ea"/>
              </a:defRPr>
            </a:lvl7pPr>
            <a:lvl8pPr marL="4571886" indent="-304792" algn="l" rtl="0" eaLnBrk="0" fontAlgn="base" hangingPunct="0">
              <a:spcBef>
                <a:spcPct val="20000"/>
              </a:spcBef>
              <a:spcAft>
                <a:spcPct val="0"/>
              </a:spcAft>
              <a:buChar char="»"/>
              <a:defRPr sz="2133">
                <a:solidFill>
                  <a:schemeClr val="tx1"/>
                </a:solidFill>
                <a:latin typeface="+mn-lt"/>
                <a:ea typeface="+mn-ea"/>
              </a:defRPr>
            </a:lvl8pPr>
            <a:lvl9pPr marL="5181470" indent="-304792" algn="l" rtl="0" eaLnBrk="0" fontAlgn="base" hangingPunct="0">
              <a:spcBef>
                <a:spcPct val="20000"/>
              </a:spcBef>
              <a:spcAft>
                <a:spcPct val="0"/>
              </a:spcAft>
              <a:buChar char="»"/>
              <a:defRPr sz="2133">
                <a:solidFill>
                  <a:schemeClr val="tx1"/>
                </a:solidFill>
                <a:latin typeface="+mn-lt"/>
                <a:ea typeface="+mn-ea"/>
              </a:defRPr>
            </a:lvl9pPr>
          </a:lstStyle>
          <a:p>
            <a:pPr marL="228600" indent="-228600">
              <a:spcAft>
                <a:spcPts val="600"/>
              </a:spcAft>
            </a:pPr>
            <a:r>
              <a:rPr lang="en-US" kern="0" dirty="0"/>
              <a:t>Wide range of MPO configurations: 8-, 12- and 24-fiber </a:t>
            </a:r>
          </a:p>
          <a:p>
            <a:pPr marL="228600" indent="-228600">
              <a:spcAft>
                <a:spcPts val="600"/>
              </a:spcAft>
            </a:pPr>
            <a:r>
              <a:rPr lang="en-US" kern="0" dirty="0"/>
              <a:t>24-fiber MPO ensures lowest “first cost” duplex deployment</a:t>
            </a:r>
          </a:p>
        </p:txBody>
      </p:sp>
      <p:pic>
        <p:nvPicPr>
          <p:cNvPr id="3" name="Picture 2"/>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6603057" y="3953450"/>
            <a:ext cx="6394486" cy="2500738"/>
          </a:xfrm>
          <a:prstGeom prst="rect">
            <a:avLst/>
          </a:prstGeom>
        </p:spPr>
      </p:pic>
    </p:spTree>
    <p:extLst>
      <p:ext uri="{BB962C8B-B14F-4D97-AF65-F5344CB8AC3E}">
        <p14:creationId xmlns:p14="http://schemas.microsoft.com/office/powerpoint/2010/main" val="466313332"/>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b="0" dirty="0"/>
              <a:t>HIGH-SPEED MIGRATION COMPONENTS</a:t>
            </a:r>
          </a:p>
        </p:txBody>
      </p:sp>
      <p:sp>
        <p:nvSpPr>
          <p:cNvPr id="5" name="TextBox 4"/>
          <p:cNvSpPr txBox="1"/>
          <p:nvPr/>
        </p:nvSpPr>
        <p:spPr>
          <a:xfrm>
            <a:off x="12997543" y="6148873"/>
            <a:ext cx="184731" cy="369332"/>
          </a:xfrm>
          <a:prstGeom prst="rect">
            <a:avLst/>
          </a:prstGeom>
          <a:noFill/>
        </p:spPr>
        <p:txBody>
          <a:bodyPr wrap="none" rtlCol="0">
            <a:spAutoFit/>
          </a:bodyPr>
          <a:lstStyle/>
          <a:p>
            <a:pPr>
              <a:lnSpc>
                <a:spcPct val="90000"/>
              </a:lnSpc>
              <a:spcAft>
                <a:spcPts val="600"/>
              </a:spcAft>
              <a:buClr>
                <a:schemeClr val="accent3"/>
              </a:buClr>
            </a:pPr>
            <a:endParaRPr lang="en-US" sz="2000" dirty="0">
              <a:solidFill>
                <a:schemeClr val="tx1">
                  <a:lumMod val="50000"/>
                  <a:lumOff val="50000"/>
                </a:schemeClr>
              </a:solidFill>
              <a:latin typeface="Calibri" panose="020F0502020204030204" pitchFamily="34" charset="0"/>
              <a:cs typeface="Calibri" panose="020F0502020204030204" pitchFamily="34" charset="0"/>
            </a:endParaRPr>
          </a:p>
        </p:txBody>
      </p:sp>
      <p:sp>
        <p:nvSpPr>
          <p:cNvPr id="13" name="Title 5"/>
          <p:cNvSpPr txBox="1">
            <a:spLocks/>
          </p:cNvSpPr>
          <p:nvPr/>
        </p:nvSpPr>
        <p:spPr bwMode="auto">
          <a:xfrm>
            <a:off x="435813" y="656805"/>
            <a:ext cx="7608206" cy="939113"/>
          </a:xfrm>
          <a:prstGeom prst="rect">
            <a:avLst/>
          </a:prstGeom>
          <a:noFill/>
          <a:ln w="9525">
            <a:noFill/>
            <a:miter lim="800000"/>
            <a:headEnd/>
            <a:tailEnd/>
          </a:ln>
        </p:spPr>
        <p:txBody>
          <a:bodyPr vert="horz" wrap="square" lIns="0" tIns="45720" rIns="91440" bIns="45720" numCol="1" anchor="t" anchorCtr="0" compatLnSpc="1">
            <a:prstTxWarp prst="textNoShape">
              <a:avLst/>
            </a:prstTxWarp>
          </a:bodyPr>
          <a:lstStyle>
            <a:lvl1pPr algn="l" rtl="0" eaLnBrk="0" fontAlgn="base" hangingPunct="0">
              <a:lnSpc>
                <a:spcPct val="80000"/>
              </a:lnSpc>
              <a:spcBef>
                <a:spcPct val="0"/>
              </a:spcBef>
              <a:spcAft>
                <a:spcPct val="0"/>
              </a:spcAft>
              <a:defRPr sz="4000" b="0" i="0">
                <a:solidFill>
                  <a:schemeClr val="tx2"/>
                </a:solidFill>
                <a:latin typeface="Calibri Light" charset="0"/>
                <a:ea typeface="Calibri Light" charset="0"/>
                <a:cs typeface="Calibri Light" charset="0"/>
              </a:defRPr>
            </a:lvl1pPr>
            <a:lvl2pPr algn="l" rtl="0" eaLnBrk="0" fontAlgn="base" hangingPunct="0">
              <a:lnSpc>
                <a:spcPts val="3433"/>
              </a:lnSpc>
              <a:spcBef>
                <a:spcPct val="0"/>
              </a:spcBef>
              <a:spcAft>
                <a:spcPct val="0"/>
              </a:spcAft>
              <a:defRPr sz="3200">
                <a:solidFill>
                  <a:srgbClr val="0099CC"/>
                </a:solidFill>
                <a:latin typeface="Calibri" pitchFamily="34" charset="0"/>
                <a:ea typeface="ＭＳ Ｐゴシック" pitchFamily="-108" charset="-128"/>
                <a:cs typeface="ＭＳ Ｐゴシック" pitchFamily="-108" charset="-128"/>
              </a:defRPr>
            </a:lvl2pPr>
            <a:lvl3pPr algn="l" rtl="0" eaLnBrk="0" fontAlgn="base" hangingPunct="0">
              <a:lnSpc>
                <a:spcPts val="3433"/>
              </a:lnSpc>
              <a:spcBef>
                <a:spcPct val="0"/>
              </a:spcBef>
              <a:spcAft>
                <a:spcPct val="0"/>
              </a:spcAft>
              <a:defRPr sz="3200">
                <a:solidFill>
                  <a:srgbClr val="0099CC"/>
                </a:solidFill>
                <a:latin typeface="Calibri" pitchFamily="34" charset="0"/>
                <a:ea typeface="ＭＳ Ｐゴシック" pitchFamily="-108" charset="-128"/>
                <a:cs typeface="ＭＳ Ｐゴシック" pitchFamily="-108" charset="-128"/>
              </a:defRPr>
            </a:lvl3pPr>
            <a:lvl4pPr algn="l" rtl="0" eaLnBrk="0" fontAlgn="base" hangingPunct="0">
              <a:lnSpc>
                <a:spcPts val="3433"/>
              </a:lnSpc>
              <a:spcBef>
                <a:spcPct val="0"/>
              </a:spcBef>
              <a:spcAft>
                <a:spcPct val="0"/>
              </a:spcAft>
              <a:defRPr sz="3200">
                <a:solidFill>
                  <a:srgbClr val="0099CC"/>
                </a:solidFill>
                <a:latin typeface="Calibri" pitchFamily="34" charset="0"/>
                <a:ea typeface="ＭＳ Ｐゴシック" pitchFamily="-108" charset="-128"/>
                <a:cs typeface="ＭＳ Ｐゴシック" pitchFamily="-108" charset="-128"/>
              </a:defRPr>
            </a:lvl4pPr>
            <a:lvl5pPr algn="l" rtl="0" eaLnBrk="0" fontAlgn="base" hangingPunct="0">
              <a:lnSpc>
                <a:spcPts val="3433"/>
              </a:lnSpc>
              <a:spcBef>
                <a:spcPct val="0"/>
              </a:spcBef>
              <a:spcAft>
                <a:spcPct val="0"/>
              </a:spcAft>
              <a:defRPr sz="3200">
                <a:solidFill>
                  <a:srgbClr val="0099CC"/>
                </a:solidFill>
                <a:latin typeface="Calibri" pitchFamily="34" charset="0"/>
                <a:ea typeface="ＭＳ Ｐゴシック" pitchFamily="-108" charset="-128"/>
                <a:cs typeface="ＭＳ Ｐゴシック" pitchFamily="-108" charset="-128"/>
              </a:defRPr>
            </a:lvl5pPr>
            <a:lvl6pPr marL="609585" algn="l" rtl="0" eaLnBrk="0" fontAlgn="base" hangingPunct="0">
              <a:lnSpc>
                <a:spcPts val="3433"/>
              </a:lnSpc>
              <a:spcBef>
                <a:spcPct val="0"/>
              </a:spcBef>
              <a:spcAft>
                <a:spcPct val="0"/>
              </a:spcAft>
              <a:defRPr sz="3200">
                <a:solidFill>
                  <a:srgbClr val="0099CC"/>
                </a:solidFill>
                <a:latin typeface="Arial" pitchFamily="-108" charset="0"/>
                <a:ea typeface="ＭＳ Ｐゴシック" pitchFamily="-108" charset="-128"/>
                <a:cs typeface="ＭＳ Ｐゴシック" pitchFamily="-108" charset="-128"/>
              </a:defRPr>
            </a:lvl6pPr>
            <a:lvl7pPr marL="1219170" algn="l" rtl="0" eaLnBrk="0" fontAlgn="base" hangingPunct="0">
              <a:lnSpc>
                <a:spcPts val="3433"/>
              </a:lnSpc>
              <a:spcBef>
                <a:spcPct val="0"/>
              </a:spcBef>
              <a:spcAft>
                <a:spcPct val="0"/>
              </a:spcAft>
              <a:defRPr sz="3200">
                <a:solidFill>
                  <a:srgbClr val="0099CC"/>
                </a:solidFill>
                <a:latin typeface="Arial" pitchFamily="-108" charset="0"/>
                <a:ea typeface="ＭＳ Ｐゴシック" pitchFamily="-108" charset="-128"/>
                <a:cs typeface="ＭＳ Ｐゴシック" pitchFamily="-108" charset="-128"/>
              </a:defRPr>
            </a:lvl7pPr>
            <a:lvl8pPr marL="1828754" algn="l" rtl="0" eaLnBrk="0" fontAlgn="base" hangingPunct="0">
              <a:lnSpc>
                <a:spcPts val="3433"/>
              </a:lnSpc>
              <a:spcBef>
                <a:spcPct val="0"/>
              </a:spcBef>
              <a:spcAft>
                <a:spcPct val="0"/>
              </a:spcAft>
              <a:defRPr sz="3200">
                <a:solidFill>
                  <a:srgbClr val="0099CC"/>
                </a:solidFill>
                <a:latin typeface="Arial" pitchFamily="-108" charset="0"/>
                <a:ea typeface="ＭＳ Ｐゴシック" pitchFamily="-108" charset="-128"/>
                <a:cs typeface="ＭＳ Ｐゴシック" pitchFamily="-108" charset="-128"/>
              </a:defRPr>
            </a:lvl8pPr>
            <a:lvl9pPr marL="2438339" algn="l" rtl="0" eaLnBrk="0" fontAlgn="base" hangingPunct="0">
              <a:lnSpc>
                <a:spcPts val="3433"/>
              </a:lnSpc>
              <a:spcBef>
                <a:spcPct val="0"/>
              </a:spcBef>
              <a:spcAft>
                <a:spcPct val="0"/>
              </a:spcAft>
              <a:defRPr sz="3200">
                <a:solidFill>
                  <a:srgbClr val="0099CC"/>
                </a:solidFill>
                <a:latin typeface="Arial" pitchFamily="-108" charset="0"/>
                <a:ea typeface="ＭＳ Ｐゴシック" pitchFamily="-108" charset="-128"/>
                <a:cs typeface="ＭＳ Ｐゴシック" pitchFamily="-108" charset="-128"/>
              </a:defRPr>
            </a:lvl9pPr>
          </a:lstStyle>
          <a:p>
            <a:r>
              <a:rPr lang="en-US" dirty="0"/>
              <a:t>Network planning tools</a:t>
            </a:r>
            <a:endParaRPr lang="en-US" kern="0" dirty="0"/>
          </a:p>
        </p:txBody>
      </p:sp>
      <p:sp>
        <p:nvSpPr>
          <p:cNvPr id="12" name="Content Placeholder 6"/>
          <p:cNvSpPr>
            <a:spLocks noGrp="1"/>
          </p:cNvSpPr>
          <p:nvPr>
            <p:ph idx="1"/>
          </p:nvPr>
        </p:nvSpPr>
        <p:spPr>
          <a:xfrm>
            <a:off x="417214" y="1462521"/>
            <a:ext cx="11369974" cy="2823781"/>
          </a:xfrm>
        </p:spPr>
        <p:txBody>
          <a:bodyPr anchor="t">
            <a:noAutofit/>
          </a:bodyPr>
          <a:lstStyle/>
          <a:p>
            <a:pPr marL="228600" indent="-228600">
              <a:spcAft>
                <a:spcPts val="600"/>
              </a:spcAft>
            </a:pPr>
            <a:r>
              <a:rPr lang="en-US" b="1" dirty="0"/>
              <a:t>Application support guidelines: </a:t>
            </a:r>
            <a:r>
              <a:rPr lang="en-US" dirty="0"/>
              <a:t>Provide the supportable distance limits for any application based on fiber type, connector type and number of connectors</a:t>
            </a:r>
          </a:p>
          <a:p>
            <a:pPr marL="228600" indent="-228600">
              <a:spcAft>
                <a:spcPts val="600"/>
              </a:spcAft>
            </a:pPr>
            <a:r>
              <a:rPr lang="en-US" b="1" dirty="0"/>
              <a:t>Link loss calculator: </a:t>
            </a:r>
            <a:r>
              <a:rPr lang="en-US" dirty="0"/>
              <a:t>Automatically calculates insertion loss limits and provides confirmation of accurate installation</a:t>
            </a:r>
          </a:p>
          <a:p>
            <a:pPr marL="228600" indent="-228600">
              <a:spcAft>
                <a:spcPts val="600"/>
              </a:spcAft>
            </a:pPr>
            <a:r>
              <a:rPr lang="en-US" b="1" dirty="0"/>
              <a:t>Applications assurance guide: </a:t>
            </a:r>
            <a:r>
              <a:rPr lang="en-US" dirty="0"/>
              <a:t>Defines the guaranteed support for high-speed </a:t>
            </a:r>
            <a:br>
              <a:rPr lang="en-US" dirty="0"/>
            </a:br>
            <a:r>
              <a:rPr lang="en-US" dirty="0"/>
              <a:t>optic applications </a:t>
            </a:r>
          </a:p>
        </p:txBody>
      </p:sp>
      <p:pic>
        <p:nvPicPr>
          <p:cNvPr id="2" name="Picture 1"/>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3230880" y="2784269"/>
            <a:ext cx="9387840" cy="3680031"/>
          </a:xfrm>
          <a:prstGeom prst="rect">
            <a:avLst/>
          </a:prstGeom>
        </p:spPr>
      </p:pic>
      <p:pic>
        <p:nvPicPr>
          <p:cNvPr id="21" name="Picture 20"/>
          <p:cNvPicPr>
            <a:picLocks noChangeAspect="1"/>
          </p:cNvPicPr>
          <p:nvPr/>
        </p:nvPicPr>
        <p:blipFill rotWithShape="1">
          <a:blip r:embed="rId4" cstate="screen">
            <a:alphaModFix amt="50000"/>
            <a:extLst>
              <a:ext uri="{28A0092B-C50C-407E-A947-70E740481C1C}">
                <a14:useLocalDpi xmlns:a14="http://schemas.microsoft.com/office/drawing/2010/main"/>
              </a:ext>
            </a:extLst>
          </a:blip>
          <a:srcRect/>
          <a:stretch/>
        </p:blipFill>
        <p:spPr>
          <a:xfrm>
            <a:off x="-2378629" y="4807342"/>
            <a:ext cx="5317772" cy="1656958"/>
          </a:xfrm>
          <a:prstGeom prst="rect">
            <a:avLst/>
          </a:prstGeom>
        </p:spPr>
      </p:pic>
    </p:spTree>
    <p:extLst>
      <p:ext uri="{BB962C8B-B14F-4D97-AF65-F5344CB8AC3E}">
        <p14:creationId xmlns:p14="http://schemas.microsoft.com/office/powerpoint/2010/main" val="1485980492"/>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0" y="3660682"/>
            <a:ext cx="7708490" cy="2803150"/>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108" charset="0"/>
              <a:ea typeface="ＭＳ Ｐゴシック" pitchFamily="-108" charset="-128"/>
              <a:cs typeface="ＭＳ Ｐゴシック" pitchFamily="-108" charset="-128"/>
            </a:endParaRPr>
          </a:p>
        </p:txBody>
      </p:sp>
      <p:sp>
        <p:nvSpPr>
          <p:cNvPr id="11" name="Freeform 10"/>
          <p:cNvSpPr/>
          <p:nvPr/>
        </p:nvSpPr>
        <p:spPr bwMode="auto">
          <a:xfrm>
            <a:off x="3938939" y="2236182"/>
            <a:ext cx="1749349" cy="1121322"/>
          </a:xfrm>
          <a:custGeom>
            <a:avLst/>
            <a:gdLst>
              <a:gd name="connsiteX0" fmla="*/ 304815 w 1316159"/>
              <a:gd name="connsiteY0" fmla="*/ 797400 h 843650"/>
              <a:gd name="connsiteX1" fmla="*/ 35184 w 1316159"/>
              <a:gd name="connsiteY1" fmla="*/ 797400 h 843650"/>
              <a:gd name="connsiteX2" fmla="*/ 35184 w 1316159"/>
              <a:gd name="connsiteY2" fmla="*/ 316754 h 843650"/>
              <a:gd name="connsiteX3" fmla="*/ 328261 w 1316159"/>
              <a:gd name="connsiteY3" fmla="*/ 351923 h 843650"/>
              <a:gd name="connsiteX4" fmla="*/ 668230 w 1316159"/>
              <a:gd name="connsiteY4" fmla="*/ 231 h 843650"/>
              <a:gd name="connsiteX5" fmla="*/ 914415 w 1316159"/>
              <a:gd name="connsiteY5" fmla="*/ 293308 h 843650"/>
              <a:gd name="connsiteX6" fmla="*/ 914415 w 1316159"/>
              <a:gd name="connsiteY6" fmla="*/ 293308 h 843650"/>
              <a:gd name="connsiteX7" fmla="*/ 1113707 w 1316159"/>
              <a:gd name="connsiteY7" fmla="*/ 199523 h 843650"/>
              <a:gd name="connsiteX8" fmla="*/ 1148876 w 1316159"/>
              <a:gd name="connsiteY8" fmla="*/ 199523 h 843650"/>
              <a:gd name="connsiteX9" fmla="*/ 1312999 w 1316159"/>
              <a:gd name="connsiteY9" fmla="*/ 727062 h 843650"/>
              <a:gd name="connsiteX10" fmla="*/ 984753 w 1316159"/>
              <a:gd name="connsiteY10" fmla="*/ 762231 h 843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16159" h="843650">
                <a:moveTo>
                  <a:pt x="304815" y="797400"/>
                </a:moveTo>
                <a:cubicBezTo>
                  <a:pt x="192468" y="837454"/>
                  <a:pt x="80122" y="877508"/>
                  <a:pt x="35184" y="797400"/>
                </a:cubicBezTo>
                <a:cubicBezTo>
                  <a:pt x="-9755" y="717292"/>
                  <a:pt x="-13662" y="391000"/>
                  <a:pt x="35184" y="316754"/>
                </a:cubicBezTo>
                <a:cubicBezTo>
                  <a:pt x="84030" y="242508"/>
                  <a:pt x="222754" y="404677"/>
                  <a:pt x="328261" y="351923"/>
                </a:cubicBezTo>
                <a:cubicBezTo>
                  <a:pt x="433768" y="299169"/>
                  <a:pt x="570538" y="10000"/>
                  <a:pt x="668230" y="231"/>
                </a:cubicBezTo>
                <a:cubicBezTo>
                  <a:pt x="765922" y="-9538"/>
                  <a:pt x="914415" y="293308"/>
                  <a:pt x="914415" y="293308"/>
                </a:cubicBezTo>
                <a:lnTo>
                  <a:pt x="914415" y="293308"/>
                </a:lnTo>
                <a:cubicBezTo>
                  <a:pt x="947630" y="277677"/>
                  <a:pt x="1074630" y="215154"/>
                  <a:pt x="1113707" y="199523"/>
                </a:cubicBezTo>
                <a:cubicBezTo>
                  <a:pt x="1152784" y="183892"/>
                  <a:pt x="1115661" y="111600"/>
                  <a:pt x="1148876" y="199523"/>
                </a:cubicBezTo>
                <a:cubicBezTo>
                  <a:pt x="1182091" y="287446"/>
                  <a:pt x="1340353" y="633277"/>
                  <a:pt x="1312999" y="727062"/>
                </a:cubicBezTo>
                <a:cubicBezTo>
                  <a:pt x="1285645" y="820847"/>
                  <a:pt x="1021876" y="689939"/>
                  <a:pt x="984753" y="762231"/>
                </a:cubicBezTo>
              </a:path>
            </a:pathLst>
          </a:cu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108" charset="0"/>
              <a:ea typeface="ＭＳ Ｐゴシック" pitchFamily="-108" charset="-128"/>
              <a:cs typeface="ＭＳ Ｐゴシック" pitchFamily="-108" charset="-128"/>
            </a:endParaRPr>
          </a:p>
        </p:txBody>
      </p:sp>
      <p:sp>
        <p:nvSpPr>
          <p:cNvPr id="23" name="Freeform 22"/>
          <p:cNvSpPr/>
          <p:nvPr/>
        </p:nvSpPr>
        <p:spPr bwMode="auto">
          <a:xfrm>
            <a:off x="3938939" y="2236182"/>
            <a:ext cx="1316159" cy="843650"/>
          </a:xfrm>
          <a:custGeom>
            <a:avLst/>
            <a:gdLst>
              <a:gd name="connsiteX0" fmla="*/ 304815 w 1316159"/>
              <a:gd name="connsiteY0" fmla="*/ 797400 h 843650"/>
              <a:gd name="connsiteX1" fmla="*/ 35184 w 1316159"/>
              <a:gd name="connsiteY1" fmla="*/ 797400 h 843650"/>
              <a:gd name="connsiteX2" fmla="*/ 35184 w 1316159"/>
              <a:gd name="connsiteY2" fmla="*/ 316754 h 843650"/>
              <a:gd name="connsiteX3" fmla="*/ 328261 w 1316159"/>
              <a:gd name="connsiteY3" fmla="*/ 351923 h 843650"/>
              <a:gd name="connsiteX4" fmla="*/ 668230 w 1316159"/>
              <a:gd name="connsiteY4" fmla="*/ 231 h 843650"/>
              <a:gd name="connsiteX5" fmla="*/ 914415 w 1316159"/>
              <a:gd name="connsiteY5" fmla="*/ 293308 h 843650"/>
              <a:gd name="connsiteX6" fmla="*/ 914415 w 1316159"/>
              <a:gd name="connsiteY6" fmla="*/ 293308 h 843650"/>
              <a:gd name="connsiteX7" fmla="*/ 1113707 w 1316159"/>
              <a:gd name="connsiteY7" fmla="*/ 199523 h 843650"/>
              <a:gd name="connsiteX8" fmla="*/ 1148876 w 1316159"/>
              <a:gd name="connsiteY8" fmla="*/ 199523 h 843650"/>
              <a:gd name="connsiteX9" fmla="*/ 1312999 w 1316159"/>
              <a:gd name="connsiteY9" fmla="*/ 727062 h 843650"/>
              <a:gd name="connsiteX10" fmla="*/ 984753 w 1316159"/>
              <a:gd name="connsiteY10" fmla="*/ 762231 h 843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16159" h="843650">
                <a:moveTo>
                  <a:pt x="304815" y="797400"/>
                </a:moveTo>
                <a:cubicBezTo>
                  <a:pt x="192468" y="837454"/>
                  <a:pt x="80122" y="877508"/>
                  <a:pt x="35184" y="797400"/>
                </a:cubicBezTo>
                <a:cubicBezTo>
                  <a:pt x="-9755" y="717292"/>
                  <a:pt x="-13662" y="391000"/>
                  <a:pt x="35184" y="316754"/>
                </a:cubicBezTo>
                <a:cubicBezTo>
                  <a:pt x="84030" y="242508"/>
                  <a:pt x="222754" y="404677"/>
                  <a:pt x="328261" y="351923"/>
                </a:cubicBezTo>
                <a:cubicBezTo>
                  <a:pt x="433768" y="299169"/>
                  <a:pt x="570538" y="10000"/>
                  <a:pt x="668230" y="231"/>
                </a:cubicBezTo>
                <a:cubicBezTo>
                  <a:pt x="765922" y="-9538"/>
                  <a:pt x="914415" y="293308"/>
                  <a:pt x="914415" y="293308"/>
                </a:cubicBezTo>
                <a:lnTo>
                  <a:pt x="914415" y="293308"/>
                </a:lnTo>
                <a:cubicBezTo>
                  <a:pt x="947630" y="277677"/>
                  <a:pt x="1074630" y="215154"/>
                  <a:pt x="1113707" y="199523"/>
                </a:cubicBezTo>
                <a:cubicBezTo>
                  <a:pt x="1152784" y="183892"/>
                  <a:pt x="1115661" y="111600"/>
                  <a:pt x="1148876" y="199523"/>
                </a:cubicBezTo>
                <a:cubicBezTo>
                  <a:pt x="1182091" y="287446"/>
                  <a:pt x="1340353" y="633277"/>
                  <a:pt x="1312999" y="727062"/>
                </a:cubicBezTo>
                <a:cubicBezTo>
                  <a:pt x="1285645" y="820847"/>
                  <a:pt x="1021876" y="689939"/>
                  <a:pt x="984753" y="762231"/>
                </a:cubicBezTo>
              </a:path>
            </a:pathLst>
          </a:cu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108" charset="0"/>
              <a:ea typeface="ＭＳ Ｐゴシック" pitchFamily="-108" charset="-128"/>
              <a:cs typeface="ＭＳ Ｐゴシック" pitchFamily="-108" charset="-128"/>
            </a:endParaRPr>
          </a:p>
        </p:txBody>
      </p:sp>
      <p:sp>
        <p:nvSpPr>
          <p:cNvPr id="14" name="Content Placeholder 6"/>
          <p:cNvSpPr>
            <a:spLocks noGrp="1"/>
          </p:cNvSpPr>
          <p:nvPr>
            <p:ph idx="4294967295"/>
          </p:nvPr>
        </p:nvSpPr>
        <p:spPr>
          <a:xfrm>
            <a:off x="460079" y="2080642"/>
            <a:ext cx="5112046" cy="3405757"/>
          </a:xfrm>
        </p:spPr>
        <p:txBody>
          <a:bodyPr anchor="t">
            <a:noAutofit/>
          </a:bodyPr>
          <a:lstStyle/>
          <a:p>
            <a:pPr marL="0" indent="0">
              <a:spcAft>
                <a:spcPts val="600"/>
              </a:spcAft>
              <a:buNone/>
            </a:pPr>
            <a:r>
              <a:rPr lang="en-US" dirty="0"/>
              <a:t>Faster speeds mean more components, cables and connections—far too many to monitor and manage manually.</a:t>
            </a:r>
          </a:p>
        </p:txBody>
      </p:sp>
      <p:sp>
        <p:nvSpPr>
          <p:cNvPr id="15" name="Title 5"/>
          <p:cNvSpPr txBox="1">
            <a:spLocks/>
          </p:cNvSpPr>
          <p:nvPr/>
        </p:nvSpPr>
        <p:spPr bwMode="auto">
          <a:xfrm>
            <a:off x="435813" y="656805"/>
            <a:ext cx="5679237" cy="1276199"/>
          </a:xfrm>
          <a:prstGeom prst="rect">
            <a:avLst/>
          </a:prstGeom>
          <a:noFill/>
          <a:ln w="9525">
            <a:noFill/>
            <a:miter lim="800000"/>
            <a:headEnd/>
            <a:tailEnd/>
          </a:ln>
        </p:spPr>
        <p:txBody>
          <a:bodyPr vert="horz" wrap="square" lIns="0" tIns="45720" rIns="91440" bIns="45720" numCol="1" anchor="t" anchorCtr="0" compatLnSpc="1">
            <a:prstTxWarp prst="textNoShape">
              <a:avLst/>
            </a:prstTxWarp>
          </a:bodyPr>
          <a:lstStyle>
            <a:lvl1pPr algn="l" rtl="0" eaLnBrk="0" fontAlgn="base" hangingPunct="0">
              <a:lnSpc>
                <a:spcPct val="80000"/>
              </a:lnSpc>
              <a:spcBef>
                <a:spcPct val="0"/>
              </a:spcBef>
              <a:spcAft>
                <a:spcPct val="0"/>
              </a:spcAft>
              <a:defRPr sz="4000" b="0" i="0">
                <a:solidFill>
                  <a:schemeClr val="tx2"/>
                </a:solidFill>
                <a:latin typeface="Calibri Light" charset="0"/>
                <a:ea typeface="Calibri Light" charset="0"/>
                <a:cs typeface="Calibri Light" charset="0"/>
              </a:defRPr>
            </a:lvl1pPr>
            <a:lvl2pPr algn="l" rtl="0" eaLnBrk="0" fontAlgn="base" hangingPunct="0">
              <a:lnSpc>
                <a:spcPts val="3433"/>
              </a:lnSpc>
              <a:spcBef>
                <a:spcPct val="0"/>
              </a:spcBef>
              <a:spcAft>
                <a:spcPct val="0"/>
              </a:spcAft>
              <a:defRPr sz="3200">
                <a:solidFill>
                  <a:srgbClr val="0099CC"/>
                </a:solidFill>
                <a:latin typeface="Calibri" pitchFamily="34" charset="0"/>
                <a:ea typeface="ＭＳ Ｐゴシック" pitchFamily="-108" charset="-128"/>
                <a:cs typeface="ＭＳ Ｐゴシック" pitchFamily="-108" charset="-128"/>
              </a:defRPr>
            </a:lvl2pPr>
            <a:lvl3pPr algn="l" rtl="0" eaLnBrk="0" fontAlgn="base" hangingPunct="0">
              <a:lnSpc>
                <a:spcPts val="3433"/>
              </a:lnSpc>
              <a:spcBef>
                <a:spcPct val="0"/>
              </a:spcBef>
              <a:spcAft>
                <a:spcPct val="0"/>
              </a:spcAft>
              <a:defRPr sz="3200">
                <a:solidFill>
                  <a:srgbClr val="0099CC"/>
                </a:solidFill>
                <a:latin typeface="Calibri" pitchFamily="34" charset="0"/>
                <a:ea typeface="ＭＳ Ｐゴシック" pitchFamily="-108" charset="-128"/>
                <a:cs typeface="ＭＳ Ｐゴシック" pitchFamily="-108" charset="-128"/>
              </a:defRPr>
            </a:lvl3pPr>
            <a:lvl4pPr algn="l" rtl="0" eaLnBrk="0" fontAlgn="base" hangingPunct="0">
              <a:lnSpc>
                <a:spcPts val="3433"/>
              </a:lnSpc>
              <a:spcBef>
                <a:spcPct val="0"/>
              </a:spcBef>
              <a:spcAft>
                <a:spcPct val="0"/>
              </a:spcAft>
              <a:defRPr sz="3200">
                <a:solidFill>
                  <a:srgbClr val="0099CC"/>
                </a:solidFill>
                <a:latin typeface="Calibri" pitchFamily="34" charset="0"/>
                <a:ea typeface="ＭＳ Ｐゴシック" pitchFamily="-108" charset="-128"/>
                <a:cs typeface="ＭＳ Ｐゴシック" pitchFamily="-108" charset="-128"/>
              </a:defRPr>
            </a:lvl4pPr>
            <a:lvl5pPr algn="l" rtl="0" eaLnBrk="0" fontAlgn="base" hangingPunct="0">
              <a:lnSpc>
                <a:spcPts val="3433"/>
              </a:lnSpc>
              <a:spcBef>
                <a:spcPct val="0"/>
              </a:spcBef>
              <a:spcAft>
                <a:spcPct val="0"/>
              </a:spcAft>
              <a:defRPr sz="3200">
                <a:solidFill>
                  <a:srgbClr val="0099CC"/>
                </a:solidFill>
                <a:latin typeface="Calibri" pitchFamily="34" charset="0"/>
                <a:ea typeface="ＭＳ Ｐゴシック" pitchFamily="-108" charset="-128"/>
                <a:cs typeface="ＭＳ Ｐゴシック" pitchFamily="-108" charset="-128"/>
              </a:defRPr>
            </a:lvl5pPr>
            <a:lvl6pPr marL="609585" algn="l" rtl="0" eaLnBrk="0" fontAlgn="base" hangingPunct="0">
              <a:lnSpc>
                <a:spcPts val="3433"/>
              </a:lnSpc>
              <a:spcBef>
                <a:spcPct val="0"/>
              </a:spcBef>
              <a:spcAft>
                <a:spcPct val="0"/>
              </a:spcAft>
              <a:defRPr sz="3200">
                <a:solidFill>
                  <a:srgbClr val="0099CC"/>
                </a:solidFill>
                <a:latin typeface="Arial" pitchFamily="-108" charset="0"/>
                <a:ea typeface="ＭＳ Ｐゴシック" pitchFamily="-108" charset="-128"/>
                <a:cs typeface="ＭＳ Ｐゴシック" pitchFamily="-108" charset="-128"/>
              </a:defRPr>
            </a:lvl6pPr>
            <a:lvl7pPr marL="1219170" algn="l" rtl="0" eaLnBrk="0" fontAlgn="base" hangingPunct="0">
              <a:lnSpc>
                <a:spcPts val="3433"/>
              </a:lnSpc>
              <a:spcBef>
                <a:spcPct val="0"/>
              </a:spcBef>
              <a:spcAft>
                <a:spcPct val="0"/>
              </a:spcAft>
              <a:defRPr sz="3200">
                <a:solidFill>
                  <a:srgbClr val="0099CC"/>
                </a:solidFill>
                <a:latin typeface="Arial" pitchFamily="-108" charset="0"/>
                <a:ea typeface="ＭＳ Ｐゴシック" pitchFamily="-108" charset="-128"/>
                <a:cs typeface="ＭＳ Ｐゴシック" pitchFamily="-108" charset="-128"/>
              </a:defRPr>
            </a:lvl7pPr>
            <a:lvl8pPr marL="1828754" algn="l" rtl="0" eaLnBrk="0" fontAlgn="base" hangingPunct="0">
              <a:lnSpc>
                <a:spcPts val="3433"/>
              </a:lnSpc>
              <a:spcBef>
                <a:spcPct val="0"/>
              </a:spcBef>
              <a:spcAft>
                <a:spcPct val="0"/>
              </a:spcAft>
              <a:defRPr sz="3200">
                <a:solidFill>
                  <a:srgbClr val="0099CC"/>
                </a:solidFill>
                <a:latin typeface="Arial" pitchFamily="-108" charset="0"/>
                <a:ea typeface="ＭＳ Ｐゴシック" pitchFamily="-108" charset="-128"/>
                <a:cs typeface="ＭＳ Ｐゴシック" pitchFamily="-108" charset="-128"/>
              </a:defRPr>
            </a:lvl8pPr>
            <a:lvl9pPr marL="2438339" algn="l" rtl="0" eaLnBrk="0" fontAlgn="base" hangingPunct="0">
              <a:lnSpc>
                <a:spcPts val="3433"/>
              </a:lnSpc>
              <a:spcBef>
                <a:spcPct val="0"/>
              </a:spcBef>
              <a:spcAft>
                <a:spcPct val="0"/>
              </a:spcAft>
              <a:defRPr sz="3200">
                <a:solidFill>
                  <a:srgbClr val="0099CC"/>
                </a:solidFill>
                <a:latin typeface="Arial" pitchFamily="-108" charset="0"/>
                <a:ea typeface="ＭＳ Ｐゴシック" pitchFamily="-108" charset="-128"/>
                <a:cs typeface="ＭＳ Ｐゴシック" pitchFamily="-108" charset="-128"/>
              </a:defRPr>
            </a:lvl9pPr>
          </a:lstStyle>
          <a:p>
            <a:r>
              <a:rPr lang="en-US" dirty="0"/>
              <a:t>Manage it all with intelligence—</a:t>
            </a:r>
            <a:r>
              <a:rPr lang="en-US" dirty="0" err="1"/>
              <a:t>imVision</a:t>
            </a:r>
            <a:r>
              <a:rPr lang="en-US" dirty="0">
                <a:latin typeface="Calibri"/>
                <a:cs typeface="Calibri"/>
              </a:rPr>
              <a:t>® </a:t>
            </a:r>
            <a:br>
              <a:rPr lang="en-US" dirty="0"/>
            </a:br>
            <a:endParaRPr lang="en-US" kern="0" dirty="0"/>
          </a:p>
        </p:txBody>
      </p:sp>
      <p:grpSp>
        <p:nvGrpSpPr>
          <p:cNvPr id="6" name="Group 5"/>
          <p:cNvGrpSpPr/>
          <p:nvPr/>
        </p:nvGrpSpPr>
        <p:grpSpPr>
          <a:xfrm>
            <a:off x="7708490" y="-56074"/>
            <a:ext cx="4497798" cy="6519905"/>
            <a:chOff x="7708490" y="-56074"/>
            <a:chExt cx="4497798" cy="6519905"/>
          </a:xfrm>
        </p:grpSpPr>
        <p:pic>
          <p:nvPicPr>
            <p:cNvPr id="30" name="Picture 29"/>
            <p:cNvPicPr>
              <a:picLocks noChangeAspect="1"/>
            </p:cNvPicPr>
            <p:nvPr/>
          </p:nvPicPr>
          <p:blipFill rotWithShape="1">
            <a:blip r:embed="rId2" cstate="screen">
              <a:alphaModFix/>
              <a:extLst>
                <a:ext uri="{28A0092B-C50C-407E-A947-70E740481C1C}">
                  <a14:useLocalDpi xmlns:a14="http://schemas.microsoft.com/office/drawing/2010/main"/>
                </a:ext>
              </a:extLst>
            </a:blip>
            <a:srcRect/>
            <a:stretch/>
          </p:blipFill>
          <p:spPr>
            <a:xfrm>
              <a:off x="7716477" y="-56074"/>
              <a:ext cx="4483511" cy="6519905"/>
            </a:xfrm>
            <a:prstGeom prst="rect">
              <a:avLst/>
            </a:prstGeom>
          </p:spPr>
        </p:pic>
        <p:sp>
          <p:nvSpPr>
            <p:cNvPr id="31" name="Rectangle 30"/>
            <p:cNvSpPr/>
            <p:nvPr/>
          </p:nvSpPr>
          <p:spPr bwMode="auto">
            <a:xfrm>
              <a:off x="7708490" y="-44972"/>
              <a:ext cx="4483510" cy="2644876"/>
            </a:xfrm>
            <a:prstGeom prst="rect">
              <a:avLst/>
            </a:prstGeom>
            <a:gradFill>
              <a:gsLst>
                <a:gs pos="0">
                  <a:schemeClr val="tx2">
                    <a:alpha val="18000"/>
                  </a:schemeClr>
                </a:gs>
                <a:gs pos="100000">
                  <a:schemeClr val="accent3">
                    <a:lumMod val="14000"/>
                    <a:lumOff val="86000"/>
                    <a:alpha val="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108" charset="0"/>
                <a:ea typeface="ＭＳ Ｐゴシック" pitchFamily="-108" charset="-128"/>
                <a:cs typeface="ＭＳ Ｐゴシック" pitchFamily="-108" charset="-128"/>
              </a:endParaRPr>
            </a:p>
          </p:txBody>
        </p:sp>
        <p:sp>
          <p:nvSpPr>
            <p:cNvPr id="32" name="Rectangle 31"/>
            <p:cNvSpPr/>
            <p:nvPr/>
          </p:nvSpPr>
          <p:spPr bwMode="auto">
            <a:xfrm rot="10800000">
              <a:off x="7722778" y="3818955"/>
              <a:ext cx="4483510" cy="2644876"/>
            </a:xfrm>
            <a:prstGeom prst="rect">
              <a:avLst/>
            </a:prstGeom>
            <a:gradFill>
              <a:gsLst>
                <a:gs pos="0">
                  <a:schemeClr val="tx2">
                    <a:alpha val="20000"/>
                  </a:schemeClr>
                </a:gs>
                <a:gs pos="100000">
                  <a:schemeClr val="accent3">
                    <a:lumMod val="14000"/>
                    <a:lumOff val="86000"/>
                    <a:alpha val="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108" charset="0"/>
                <a:ea typeface="ＭＳ Ｐゴシック" pitchFamily="-108" charset="-128"/>
                <a:cs typeface="ＭＳ Ｐゴシック" pitchFamily="-108" charset="-128"/>
              </a:endParaRPr>
            </a:p>
          </p:txBody>
        </p:sp>
      </p:grpSp>
      <p:pic>
        <p:nvPicPr>
          <p:cNvPr id="3" name="Picture 2"/>
          <p:cNvPicPr>
            <a:picLocks noChangeAspect="1"/>
          </p:cNvPicPr>
          <p:nvPr/>
        </p:nvPicPr>
        <p:blipFill>
          <a:blip r:embed="rId3"/>
          <a:stretch>
            <a:fillRect/>
          </a:stretch>
        </p:blipFill>
        <p:spPr>
          <a:xfrm>
            <a:off x="425245" y="4475237"/>
            <a:ext cx="6858000" cy="1193800"/>
          </a:xfrm>
          <a:prstGeom prst="rect">
            <a:avLst/>
          </a:prstGeom>
        </p:spPr>
      </p:pic>
    </p:spTree>
    <p:extLst>
      <p:ext uri="{BB962C8B-B14F-4D97-AF65-F5344CB8AC3E}">
        <p14:creationId xmlns:p14="http://schemas.microsoft.com/office/powerpoint/2010/main" val="479580004"/>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5"/>
          <p:cNvSpPr txBox="1">
            <a:spLocks/>
          </p:cNvSpPr>
          <p:nvPr/>
        </p:nvSpPr>
        <p:spPr bwMode="auto">
          <a:xfrm>
            <a:off x="435813" y="656805"/>
            <a:ext cx="5679237" cy="1276199"/>
          </a:xfrm>
          <a:prstGeom prst="rect">
            <a:avLst/>
          </a:prstGeom>
          <a:noFill/>
          <a:ln w="9525">
            <a:noFill/>
            <a:miter lim="800000"/>
            <a:headEnd/>
            <a:tailEnd/>
          </a:ln>
        </p:spPr>
        <p:txBody>
          <a:bodyPr vert="horz" wrap="square" lIns="0" tIns="45720" rIns="91440" bIns="45720" numCol="1" anchor="t" anchorCtr="0" compatLnSpc="1">
            <a:prstTxWarp prst="textNoShape">
              <a:avLst/>
            </a:prstTxWarp>
          </a:bodyPr>
          <a:lstStyle>
            <a:lvl1pPr algn="l" rtl="0" eaLnBrk="0" fontAlgn="base" hangingPunct="0">
              <a:lnSpc>
                <a:spcPct val="80000"/>
              </a:lnSpc>
              <a:spcBef>
                <a:spcPct val="0"/>
              </a:spcBef>
              <a:spcAft>
                <a:spcPct val="0"/>
              </a:spcAft>
              <a:defRPr sz="4000" b="0" i="0">
                <a:solidFill>
                  <a:schemeClr val="tx2"/>
                </a:solidFill>
                <a:latin typeface="Calibri Light" charset="0"/>
                <a:ea typeface="Calibri Light" charset="0"/>
                <a:cs typeface="Calibri Light" charset="0"/>
              </a:defRPr>
            </a:lvl1pPr>
            <a:lvl2pPr algn="l" rtl="0" eaLnBrk="0" fontAlgn="base" hangingPunct="0">
              <a:lnSpc>
                <a:spcPts val="3433"/>
              </a:lnSpc>
              <a:spcBef>
                <a:spcPct val="0"/>
              </a:spcBef>
              <a:spcAft>
                <a:spcPct val="0"/>
              </a:spcAft>
              <a:defRPr sz="3200">
                <a:solidFill>
                  <a:srgbClr val="0099CC"/>
                </a:solidFill>
                <a:latin typeface="Calibri" pitchFamily="34" charset="0"/>
                <a:ea typeface="ＭＳ Ｐゴシック" pitchFamily="-108" charset="-128"/>
                <a:cs typeface="ＭＳ Ｐゴシック" pitchFamily="-108" charset="-128"/>
              </a:defRPr>
            </a:lvl2pPr>
            <a:lvl3pPr algn="l" rtl="0" eaLnBrk="0" fontAlgn="base" hangingPunct="0">
              <a:lnSpc>
                <a:spcPts val="3433"/>
              </a:lnSpc>
              <a:spcBef>
                <a:spcPct val="0"/>
              </a:spcBef>
              <a:spcAft>
                <a:spcPct val="0"/>
              </a:spcAft>
              <a:defRPr sz="3200">
                <a:solidFill>
                  <a:srgbClr val="0099CC"/>
                </a:solidFill>
                <a:latin typeface="Calibri" pitchFamily="34" charset="0"/>
                <a:ea typeface="ＭＳ Ｐゴシック" pitchFamily="-108" charset="-128"/>
                <a:cs typeface="ＭＳ Ｐゴシック" pitchFamily="-108" charset="-128"/>
              </a:defRPr>
            </a:lvl3pPr>
            <a:lvl4pPr algn="l" rtl="0" eaLnBrk="0" fontAlgn="base" hangingPunct="0">
              <a:lnSpc>
                <a:spcPts val="3433"/>
              </a:lnSpc>
              <a:spcBef>
                <a:spcPct val="0"/>
              </a:spcBef>
              <a:spcAft>
                <a:spcPct val="0"/>
              </a:spcAft>
              <a:defRPr sz="3200">
                <a:solidFill>
                  <a:srgbClr val="0099CC"/>
                </a:solidFill>
                <a:latin typeface="Calibri" pitchFamily="34" charset="0"/>
                <a:ea typeface="ＭＳ Ｐゴシック" pitchFamily="-108" charset="-128"/>
                <a:cs typeface="ＭＳ Ｐゴシック" pitchFamily="-108" charset="-128"/>
              </a:defRPr>
            </a:lvl4pPr>
            <a:lvl5pPr algn="l" rtl="0" eaLnBrk="0" fontAlgn="base" hangingPunct="0">
              <a:lnSpc>
                <a:spcPts val="3433"/>
              </a:lnSpc>
              <a:spcBef>
                <a:spcPct val="0"/>
              </a:spcBef>
              <a:spcAft>
                <a:spcPct val="0"/>
              </a:spcAft>
              <a:defRPr sz="3200">
                <a:solidFill>
                  <a:srgbClr val="0099CC"/>
                </a:solidFill>
                <a:latin typeface="Calibri" pitchFamily="34" charset="0"/>
                <a:ea typeface="ＭＳ Ｐゴシック" pitchFamily="-108" charset="-128"/>
                <a:cs typeface="ＭＳ Ｐゴシック" pitchFamily="-108" charset="-128"/>
              </a:defRPr>
            </a:lvl5pPr>
            <a:lvl6pPr marL="609585" algn="l" rtl="0" eaLnBrk="0" fontAlgn="base" hangingPunct="0">
              <a:lnSpc>
                <a:spcPts val="3433"/>
              </a:lnSpc>
              <a:spcBef>
                <a:spcPct val="0"/>
              </a:spcBef>
              <a:spcAft>
                <a:spcPct val="0"/>
              </a:spcAft>
              <a:defRPr sz="3200">
                <a:solidFill>
                  <a:srgbClr val="0099CC"/>
                </a:solidFill>
                <a:latin typeface="Arial" pitchFamily="-108" charset="0"/>
                <a:ea typeface="ＭＳ Ｐゴシック" pitchFamily="-108" charset="-128"/>
                <a:cs typeface="ＭＳ Ｐゴシック" pitchFamily="-108" charset="-128"/>
              </a:defRPr>
            </a:lvl6pPr>
            <a:lvl7pPr marL="1219170" algn="l" rtl="0" eaLnBrk="0" fontAlgn="base" hangingPunct="0">
              <a:lnSpc>
                <a:spcPts val="3433"/>
              </a:lnSpc>
              <a:spcBef>
                <a:spcPct val="0"/>
              </a:spcBef>
              <a:spcAft>
                <a:spcPct val="0"/>
              </a:spcAft>
              <a:defRPr sz="3200">
                <a:solidFill>
                  <a:srgbClr val="0099CC"/>
                </a:solidFill>
                <a:latin typeface="Arial" pitchFamily="-108" charset="0"/>
                <a:ea typeface="ＭＳ Ｐゴシック" pitchFamily="-108" charset="-128"/>
                <a:cs typeface="ＭＳ Ｐゴシック" pitchFamily="-108" charset="-128"/>
              </a:defRPr>
            </a:lvl7pPr>
            <a:lvl8pPr marL="1828754" algn="l" rtl="0" eaLnBrk="0" fontAlgn="base" hangingPunct="0">
              <a:lnSpc>
                <a:spcPts val="3433"/>
              </a:lnSpc>
              <a:spcBef>
                <a:spcPct val="0"/>
              </a:spcBef>
              <a:spcAft>
                <a:spcPct val="0"/>
              </a:spcAft>
              <a:defRPr sz="3200">
                <a:solidFill>
                  <a:srgbClr val="0099CC"/>
                </a:solidFill>
                <a:latin typeface="Arial" pitchFamily="-108" charset="0"/>
                <a:ea typeface="ＭＳ Ｐゴシック" pitchFamily="-108" charset="-128"/>
                <a:cs typeface="ＭＳ Ｐゴシック" pitchFamily="-108" charset="-128"/>
              </a:defRPr>
            </a:lvl8pPr>
            <a:lvl9pPr marL="2438339" algn="l" rtl="0" eaLnBrk="0" fontAlgn="base" hangingPunct="0">
              <a:lnSpc>
                <a:spcPts val="3433"/>
              </a:lnSpc>
              <a:spcBef>
                <a:spcPct val="0"/>
              </a:spcBef>
              <a:spcAft>
                <a:spcPct val="0"/>
              </a:spcAft>
              <a:defRPr sz="3200">
                <a:solidFill>
                  <a:srgbClr val="0099CC"/>
                </a:solidFill>
                <a:latin typeface="Arial" pitchFamily="-108" charset="0"/>
                <a:ea typeface="ＭＳ Ｐゴシック" pitchFamily="-108" charset="-128"/>
                <a:cs typeface="ＭＳ Ｐゴシック" pitchFamily="-108" charset="-128"/>
              </a:defRPr>
            </a:lvl9pPr>
          </a:lstStyle>
          <a:p>
            <a:r>
              <a:rPr lang="en-US" dirty="0"/>
              <a:t>Manage it all with intelligence—imVision</a:t>
            </a:r>
            <a:r>
              <a:rPr lang="en-US" dirty="0">
                <a:latin typeface="Calibri"/>
                <a:cs typeface="Calibri"/>
              </a:rPr>
              <a:t>®</a:t>
            </a:r>
            <a:br>
              <a:rPr lang="en-US" dirty="0"/>
            </a:br>
            <a:endParaRPr lang="en-US" kern="0" dirty="0"/>
          </a:p>
        </p:txBody>
      </p:sp>
      <p:sp>
        <p:nvSpPr>
          <p:cNvPr id="9" name="Content Placeholder 6"/>
          <p:cNvSpPr>
            <a:spLocks noGrp="1"/>
          </p:cNvSpPr>
          <p:nvPr>
            <p:ph idx="4294967295"/>
          </p:nvPr>
        </p:nvSpPr>
        <p:spPr>
          <a:xfrm>
            <a:off x="460079" y="2033585"/>
            <a:ext cx="7055146" cy="2824162"/>
          </a:xfrm>
        </p:spPr>
        <p:txBody>
          <a:bodyPr anchor="t">
            <a:noAutofit/>
          </a:bodyPr>
          <a:lstStyle/>
          <a:p>
            <a:pPr marL="0" indent="0">
              <a:spcAft>
                <a:spcPts val="600"/>
              </a:spcAft>
              <a:buNone/>
            </a:pPr>
            <a:r>
              <a:rPr lang="en-US" dirty="0" err="1"/>
              <a:t>imVision</a:t>
            </a:r>
            <a:r>
              <a:rPr lang="en-US" dirty="0"/>
              <a:t> provides automatic real-time tracking of </a:t>
            </a:r>
            <a:br>
              <a:rPr lang="en-US" dirty="0"/>
            </a:br>
            <a:r>
              <a:rPr lang="en-US" dirty="0"/>
              <a:t>every connection and change in your physical layer, enabling you to: </a:t>
            </a:r>
          </a:p>
        </p:txBody>
      </p:sp>
      <p:sp>
        <p:nvSpPr>
          <p:cNvPr id="12" name="Content Placeholder 6"/>
          <p:cNvSpPr txBox="1">
            <a:spLocks/>
          </p:cNvSpPr>
          <p:nvPr/>
        </p:nvSpPr>
        <p:spPr bwMode="auto">
          <a:xfrm>
            <a:off x="460078" y="3350993"/>
            <a:ext cx="7556896" cy="2823781"/>
          </a:xfrm>
          <a:prstGeom prst="rect">
            <a:avLst/>
          </a:prstGeom>
          <a:noFill/>
          <a:ln w="9525">
            <a:noFill/>
            <a:miter lim="800000"/>
            <a:headEnd/>
            <a:tailEnd/>
          </a:ln>
        </p:spPr>
        <p:txBody>
          <a:bodyPr vert="horz" wrap="square" lIns="0" tIns="0" rIns="0" bIns="0" numCol="1" anchor="t" anchorCtr="0" compatLnSpc="1">
            <a:prstTxWarp prst="textNoShape">
              <a:avLst/>
            </a:prstTxWarp>
            <a:noAutofit/>
          </a:bodyPr>
          <a:lstStyle>
            <a:lvl1pPr marL="234950" indent="-234950" algn="l" rtl="0" eaLnBrk="0" fontAlgn="base" hangingPunct="0">
              <a:lnSpc>
                <a:spcPct val="90000"/>
              </a:lnSpc>
              <a:spcBef>
                <a:spcPts val="0"/>
              </a:spcBef>
              <a:spcAft>
                <a:spcPts val="1200"/>
              </a:spcAft>
              <a:buClr>
                <a:schemeClr val="accent2"/>
              </a:buClr>
              <a:buFont typeface="Arial" pitchFamily="34" charset="0"/>
              <a:buChar char="•"/>
              <a:tabLst/>
              <a:defRPr sz="2400">
                <a:solidFill>
                  <a:schemeClr val="tx1">
                    <a:lumMod val="50000"/>
                    <a:lumOff val="50000"/>
                  </a:schemeClr>
                </a:solidFill>
                <a:latin typeface="+mn-lt"/>
                <a:ea typeface="+mn-ea"/>
                <a:cs typeface="+mn-cs"/>
              </a:defRPr>
            </a:lvl1pPr>
            <a:lvl2pPr marL="460375" indent="-225425" algn="l" rtl="0" eaLnBrk="0" fontAlgn="base" hangingPunct="0">
              <a:lnSpc>
                <a:spcPct val="90000"/>
              </a:lnSpc>
              <a:spcBef>
                <a:spcPts val="0"/>
              </a:spcBef>
              <a:spcAft>
                <a:spcPts val="1200"/>
              </a:spcAft>
              <a:buClr>
                <a:schemeClr val="tx2"/>
              </a:buClr>
              <a:buFont typeface=".AppleSystemUIFont" charset="-120"/>
              <a:buChar char="-"/>
              <a:tabLst/>
              <a:defRPr sz="2000">
                <a:solidFill>
                  <a:schemeClr val="tx1">
                    <a:lumMod val="50000"/>
                    <a:lumOff val="50000"/>
                  </a:schemeClr>
                </a:solidFill>
                <a:latin typeface="+mn-lt"/>
                <a:ea typeface="+mn-ea"/>
              </a:defRPr>
            </a:lvl2pPr>
            <a:lvl3pPr marL="1523962" indent="-304792" algn="l" rtl="0" eaLnBrk="0" fontAlgn="base" hangingPunct="0">
              <a:lnSpc>
                <a:spcPct val="90000"/>
              </a:lnSpc>
              <a:spcBef>
                <a:spcPts val="0"/>
              </a:spcBef>
              <a:spcAft>
                <a:spcPts val="1200"/>
              </a:spcAft>
              <a:buClr>
                <a:srgbClr val="00B0F0"/>
              </a:buClr>
              <a:buFont typeface="Wingdings" charset="2"/>
              <a:buChar char="Ø"/>
              <a:defRPr sz="2133">
                <a:solidFill>
                  <a:schemeClr val="tx1">
                    <a:lumMod val="50000"/>
                    <a:lumOff val="50000"/>
                  </a:schemeClr>
                </a:solidFill>
                <a:latin typeface="+mn-lt"/>
                <a:ea typeface="+mn-ea"/>
              </a:defRPr>
            </a:lvl3pPr>
            <a:lvl4pPr marL="2133547" indent="-304792" algn="l" rtl="0" eaLnBrk="0" fontAlgn="base" hangingPunct="0">
              <a:lnSpc>
                <a:spcPct val="90000"/>
              </a:lnSpc>
              <a:spcBef>
                <a:spcPts val="0"/>
              </a:spcBef>
              <a:spcAft>
                <a:spcPts val="1200"/>
              </a:spcAft>
              <a:buClr>
                <a:srgbClr val="00B0F0"/>
              </a:buClr>
              <a:buFont typeface="Arial" pitchFamily="34" charset="0"/>
              <a:buChar char="•"/>
              <a:defRPr sz="2133">
                <a:solidFill>
                  <a:schemeClr val="tx1">
                    <a:lumMod val="50000"/>
                    <a:lumOff val="50000"/>
                  </a:schemeClr>
                </a:solidFill>
                <a:latin typeface="+mn-lt"/>
                <a:ea typeface="+mn-ea"/>
              </a:defRPr>
            </a:lvl4pPr>
            <a:lvl5pPr marL="2743131" indent="-304792" algn="l" rtl="0" eaLnBrk="0" fontAlgn="base" hangingPunct="0">
              <a:lnSpc>
                <a:spcPct val="90000"/>
              </a:lnSpc>
              <a:spcBef>
                <a:spcPts val="0"/>
              </a:spcBef>
              <a:spcAft>
                <a:spcPts val="1200"/>
              </a:spcAft>
              <a:buClr>
                <a:srgbClr val="00B0F0"/>
              </a:buClr>
              <a:buFont typeface="Arial" pitchFamily="34" charset="0"/>
              <a:buChar char="•"/>
              <a:defRPr sz="2133">
                <a:solidFill>
                  <a:schemeClr val="tx1">
                    <a:lumMod val="50000"/>
                    <a:lumOff val="50000"/>
                  </a:schemeClr>
                </a:solidFill>
                <a:latin typeface="+mn-lt"/>
                <a:ea typeface="+mn-ea"/>
              </a:defRPr>
            </a:lvl5pPr>
            <a:lvl6pPr marL="3352716" indent="-304792" algn="l" rtl="0" eaLnBrk="0" fontAlgn="base" hangingPunct="0">
              <a:spcBef>
                <a:spcPct val="20000"/>
              </a:spcBef>
              <a:spcAft>
                <a:spcPct val="0"/>
              </a:spcAft>
              <a:buChar char="»"/>
              <a:defRPr sz="2133">
                <a:solidFill>
                  <a:schemeClr val="tx1"/>
                </a:solidFill>
                <a:latin typeface="+mn-lt"/>
                <a:ea typeface="+mn-ea"/>
              </a:defRPr>
            </a:lvl6pPr>
            <a:lvl7pPr marL="3962301" indent="-304792" algn="l" rtl="0" eaLnBrk="0" fontAlgn="base" hangingPunct="0">
              <a:spcBef>
                <a:spcPct val="20000"/>
              </a:spcBef>
              <a:spcAft>
                <a:spcPct val="0"/>
              </a:spcAft>
              <a:buChar char="»"/>
              <a:defRPr sz="2133">
                <a:solidFill>
                  <a:schemeClr val="tx1"/>
                </a:solidFill>
                <a:latin typeface="+mn-lt"/>
                <a:ea typeface="+mn-ea"/>
              </a:defRPr>
            </a:lvl7pPr>
            <a:lvl8pPr marL="4571886" indent="-304792" algn="l" rtl="0" eaLnBrk="0" fontAlgn="base" hangingPunct="0">
              <a:spcBef>
                <a:spcPct val="20000"/>
              </a:spcBef>
              <a:spcAft>
                <a:spcPct val="0"/>
              </a:spcAft>
              <a:buChar char="»"/>
              <a:defRPr sz="2133">
                <a:solidFill>
                  <a:schemeClr val="tx1"/>
                </a:solidFill>
                <a:latin typeface="+mn-lt"/>
                <a:ea typeface="+mn-ea"/>
              </a:defRPr>
            </a:lvl8pPr>
            <a:lvl9pPr marL="5181470" indent="-304792" algn="l" rtl="0" eaLnBrk="0" fontAlgn="base" hangingPunct="0">
              <a:spcBef>
                <a:spcPct val="20000"/>
              </a:spcBef>
              <a:spcAft>
                <a:spcPct val="0"/>
              </a:spcAft>
              <a:buChar char="»"/>
              <a:defRPr sz="2133">
                <a:solidFill>
                  <a:schemeClr val="tx1"/>
                </a:solidFill>
                <a:latin typeface="+mn-lt"/>
                <a:ea typeface="+mn-ea"/>
              </a:defRPr>
            </a:lvl9pPr>
          </a:lstStyle>
          <a:p>
            <a:pPr marL="228600" indent="-228600">
              <a:spcAft>
                <a:spcPts val="600"/>
              </a:spcAft>
            </a:pPr>
            <a:r>
              <a:rPr lang="en-US" kern="0" dirty="0"/>
              <a:t>Handle moves/add/changes more easily </a:t>
            </a:r>
          </a:p>
          <a:p>
            <a:pPr marL="228600" indent="-228600">
              <a:spcAft>
                <a:spcPts val="600"/>
              </a:spcAft>
            </a:pPr>
            <a:r>
              <a:rPr lang="en-US" kern="0" dirty="0"/>
              <a:t>Accelerate </a:t>
            </a:r>
            <a:r>
              <a:rPr lang="en-US" dirty="0"/>
              <a:t>mean time to repair</a:t>
            </a:r>
            <a:r>
              <a:rPr lang="en-US" kern="0" dirty="0"/>
              <a:t>  </a:t>
            </a:r>
          </a:p>
          <a:p>
            <a:pPr marL="228600" indent="-228600">
              <a:spcAft>
                <a:spcPts val="600"/>
              </a:spcAft>
            </a:pPr>
            <a:r>
              <a:rPr lang="en-US" kern="0" dirty="0"/>
              <a:t>Record all physical layer changes as they occur </a:t>
            </a:r>
          </a:p>
          <a:p>
            <a:pPr marL="228600" indent="-228600">
              <a:spcAft>
                <a:spcPts val="600"/>
              </a:spcAft>
            </a:pPr>
            <a:r>
              <a:rPr lang="en-US" kern="0" dirty="0"/>
              <a:t>Be notified of any unplanned or unauthorized change </a:t>
            </a:r>
          </a:p>
          <a:p>
            <a:pPr marL="228600" indent="-228600">
              <a:spcAft>
                <a:spcPts val="600"/>
              </a:spcAft>
            </a:pPr>
            <a:r>
              <a:rPr lang="en-US" kern="0" dirty="0"/>
              <a:t>Identify unused IT assets and cabling for reuse</a:t>
            </a:r>
          </a:p>
        </p:txBody>
      </p:sp>
      <p:sp>
        <p:nvSpPr>
          <p:cNvPr id="16" name="Content Placeholder 6"/>
          <p:cNvSpPr txBox="1">
            <a:spLocks/>
          </p:cNvSpPr>
          <p:nvPr/>
        </p:nvSpPr>
        <p:spPr bwMode="auto">
          <a:xfrm>
            <a:off x="435813" y="5578151"/>
            <a:ext cx="6707937" cy="1685423"/>
          </a:xfrm>
          <a:prstGeom prst="rect">
            <a:avLst/>
          </a:prstGeom>
          <a:noFill/>
          <a:ln w="9525">
            <a:noFill/>
            <a:miter lim="800000"/>
            <a:headEnd/>
            <a:tailEnd/>
          </a:ln>
        </p:spPr>
        <p:txBody>
          <a:bodyPr vert="horz" wrap="square" lIns="0" tIns="0" rIns="0" bIns="0" numCol="1" anchor="t" anchorCtr="0" compatLnSpc="1">
            <a:prstTxWarp prst="textNoShape">
              <a:avLst/>
            </a:prstTxWarp>
            <a:noAutofit/>
          </a:bodyPr>
          <a:lstStyle>
            <a:lvl1pPr marL="234950" indent="-234950" algn="l" rtl="0" eaLnBrk="0" fontAlgn="base" hangingPunct="0">
              <a:lnSpc>
                <a:spcPct val="90000"/>
              </a:lnSpc>
              <a:spcBef>
                <a:spcPts val="0"/>
              </a:spcBef>
              <a:spcAft>
                <a:spcPts val="1200"/>
              </a:spcAft>
              <a:buClr>
                <a:schemeClr val="accent2"/>
              </a:buClr>
              <a:buFont typeface="Arial" pitchFamily="34" charset="0"/>
              <a:buChar char="•"/>
              <a:tabLst/>
              <a:defRPr sz="2400">
                <a:solidFill>
                  <a:schemeClr val="tx1">
                    <a:lumMod val="50000"/>
                    <a:lumOff val="50000"/>
                  </a:schemeClr>
                </a:solidFill>
                <a:latin typeface="+mn-lt"/>
                <a:ea typeface="+mn-ea"/>
                <a:cs typeface="+mn-cs"/>
              </a:defRPr>
            </a:lvl1pPr>
            <a:lvl2pPr marL="460375" indent="-225425" algn="l" rtl="0" eaLnBrk="0" fontAlgn="base" hangingPunct="0">
              <a:lnSpc>
                <a:spcPct val="90000"/>
              </a:lnSpc>
              <a:spcBef>
                <a:spcPts val="0"/>
              </a:spcBef>
              <a:spcAft>
                <a:spcPts val="1200"/>
              </a:spcAft>
              <a:buClr>
                <a:schemeClr val="tx2"/>
              </a:buClr>
              <a:buFont typeface=".AppleSystemUIFont" charset="-120"/>
              <a:buChar char="-"/>
              <a:tabLst/>
              <a:defRPr sz="2000">
                <a:solidFill>
                  <a:schemeClr val="tx1">
                    <a:lumMod val="50000"/>
                    <a:lumOff val="50000"/>
                  </a:schemeClr>
                </a:solidFill>
                <a:latin typeface="+mn-lt"/>
                <a:ea typeface="+mn-ea"/>
              </a:defRPr>
            </a:lvl2pPr>
            <a:lvl3pPr marL="1523962" indent="-304792" algn="l" rtl="0" eaLnBrk="0" fontAlgn="base" hangingPunct="0">
              <a:lnSpc>
                <a:spcPct val="90000"/>
              </a:lnSpc>
              <a:spcBef>
                <a:spcPts val="0"/>
              </a:spcBef>
              <a:spcAft>
                <a:spcPts val="1200"/>
              </a:spcAft>
              <a:buClr>
                <a:srgbClr val="00B0F0"/>
              </a:buClr>
              <a:buFont typeface="Wingdings" charset="2"/>
              <a:buChar char="Ø"/>
              <a:defRPr sz="2133">
                <a:solidFill>
                  <a:schemeClr val="tx1">
                    <a:lumMod val="50000"/>
                    <a:lumOff val="50000"/>
                  </a:schemeClr>
                </a:solidFill>
                <a:latin typeface="+mn-lt"/>
                <a:ea typeface="+mn-ea"/>
              </a:defRPr>
            </a:lvl3pPr>
            <a:lvl4pPr marL="2133547" indent="-304792" algn="l" rtl="0" eaLnBrk="0" fontAlgn="base" hangingPunct="0">
              <a:lnSpc>
                <a:spcPct val="90000"/>
              </a:lnSpc>
              <a:spcBef>
                <a:spcPts val="0"/>
              </a:spcBef>
              <a:spcAft>
                <a:spcPts val="1200"/>
              </a:spcAft>
              <a:buClr>
                <a:srgbClr val="00B0F0"/>
              </a:buClr>
              <a:buFont typeface="Arial" pitchFamily="34" charset="0"/>
              <a:buChar char="•"/>
              <a:defRPr sz="2133">
                <a:solidFill>
                  <a:schemeClr val="tx1">
                    <a:lumMod val="50000"/>
                    <a:lumOff val="50000"/>
                  </a:schemeClr>
                </a:solidFill>
                <a:latin typeface="+mn-lt"/>
                <a:ea typeface="+mn-ea"/>
              </a:defRPr>
            </a:lvl4pPr>
            <a:lvl5pPr marL="2743131" indent="-304792" algn="l" rtl="0" eaLnBrk="0" fontAlgn="base" hangingPunct="0">
              <a:lnSpc>
                <a:spcPct val="90000"/>
              </a:lnSpc>
              <a:spcBef>
                <a:spcPts val="0"/>
              </a:spcBef>
              <a:spcAft>
                <a:spcPts val="1200"/>
              </a:spcAft>
              <a:buClr>
                <a:srgbClr val="00B0F0"/>
              </a:buClr>
              <a:buFont typeface="Arial" pitchFamily="34" charset="0"/>
              <a:buChar char="•"/>
              <a:defRPr sz="2133">
                <a:solidFill>
                  <a:schemeClr val="tx1">
                    <a:lumMod val="50000"/>
                    <a:lumOff val="50000"/>
                  </a:schemeClr>
                </a:solidFill>
                <a:latin typeface="+mn-lt"/>
                <a:ea typeface="+mn-ea"/>
              </a:defRPr>
            </a:lvl5pPr>
            <a:lvl6pPr marL="3352716" indent="-304792" algn="l" rtl="0" eaLnBrk="0" fontAlgn="base" hangingPunct="0">
              <a:spcBef>
                <a:spcPct val="20000"/>
              </a:spcBef>
              <a:spcAft>
                <a:spcPct val="0"/>
              </a:spcAft>
              <a:buChar char="»"/>
              <a:defRPr sz="2133">
                <a:solidFill>
                  <a:schemeClr val="tx1"/>
                </a:solidFill>
                <a:latin typeface="+mn-lt"/>
                <a:ea typeface="+mn-ea"/>
              </a:defRPr>
            </a:lvl6pPr>
            <a:lvl7pPr marL="3962301" indent="-304792" algn="l" rtl="0" eaLnBrk="0" fontAlgn="base" hangingPunct="0">
              <a:spcBef>
                <a:spcPct val="20000"/>
              </a:spcBef>
              <a:spcAft>
                <a:spcPct val="0"/>
              </a:spcAft>
              <a:buChar char="»"/>
              <a:defRPr sz="2133">
                <a:solidFill>
                  <a:schemeClr val="tx1"/>
                </a:solidFill>
                <a:latin typeface="+mn-lt"/>
                <a:ea typeface="+mn-ea"/>
              </a:defRPr>
            </a:lvl7pPr>
            <a:lvl8pPr marL="4571886" indent="-304792" algn="l" rtl="0" eaLnBrk="0" fontAlgn="base" hangingPunct="0">
              <a:spcBef>
                <a:spcPct val="20000"/>
              </a:spcBef>
              <a:spcAft>
                <a:spcPct val="0"/>
              </a:spcAft>
              <a:buChar char="»"/>
              <a:defRPr sz="2133">
                <a:solidFill>
                  <a:schemeClr val="tx1"/>
                </a:solidFill>
                <a:latin typeface="+mn-lt"/>
                <a:ea typeface="+mn-ea"/>
              </a:defRPr>
            </a:lvl8pPr>
            <a:lvl9pPr marL="5181470" indent="-304792" algn="l" rtl="0" eaLnBrk="0" fontAlgn="base" hangingPunct="0">
              <a:spcBef>
                <a:spcPct val="20000"/>
              </a:spcBef>
              <a:spcAft>
                <a:spcPct val="0"/>
              </a:spcAft>
              <a:buChar char="»"/>
              <a:defRPr sz="2133">
                <a:solidFill>
                  <a:schemeClr val="tx1"/>
                </a:solidFill>
                <a:latin typeface="+mn-lt"/>
                <a:ea typeface="+mn-ea"/>
              </a:defRPr>
            </a:lvl9pPr>
          </a:lstStyle>
          <a:p>
            <a:pPr marL="0" indent="0">
              <a:spcAft>
                <a:spcPts val="600"/>
              </a:spcAft>
              <a:buNone/>
            </a:pPr>
            <a:r>
              <a:rPr lang="en-US" sz="1800" i="1" kern="0" dirty="0" err="1"/>
              <a:t>imVision</a:t>
            </a:r>
            <a:r>
              <a:rPr lang="en-US" sz="1800" i="1" kern="0" dirty="0"/>
              <a:t> intelligence is available as an option with many components in the high-speed migration platform</a:t>
            </a:r>
          </a:p>
        </p:txBody>
      </p:sp>
      <p:grpSp>
        <p:nvGrpSpPr>
          <p:cNvPr id="27" name="Group 26"/>
          <p:cNvGrpSpPr/>
          <p:nvPr/>
        </p:nvGrpSpPr>
        <p:grpSpPr>
          <a:xfrm>
            <a:off x="7708490" y="-56074"/>
            <a:ext cx="4497798" cy="6519905"/>
            <a:chOff x="7708490" y="-56074"/>
            <a:chExt cx="4497798" cy="6519905"/>
          </a:xfrm>
        </p:grpSpPr>
        <p:pic>
          <p:nvPicPr>
            <p:cNvPr id="28" name="Picture 27"/>
            <p:cNvPicPr>
              <a:picLocks noChangeAspect="1"/>
            </p:cNvPicPr>
            <p:nvPr/>
          </p:nvPicPr>
          <p:blipFill rotWithShape="1">
            <a:blip r:embed="rId2" cstate="screen">
              <a:alphaModFix/>
              <a:extLst>
                <a:ext uri="{28A0092B-C50C-407E-A947-70E740481C1C}">
                  <a14:useLocalDpi xmlns:a14="http://schemas.microsoft.com/office/drawing/2010/main"/>
                </a:ext>
              </a:extLst>
            </a:blip>
            <a:srcRect/>
            <a:stretch/>
          </p:blipFill>
          <p:spPr>
            <a:xfrm>
              <a:off x="7716477" y="-56074"/>
              <a:ext cx="4483511" cy="6519905"/>
            </a:xfrm>
            <a:prstGeom prst="rect">
              <a:avLst/>
            </a:prstGeom>
          </p:spPr>
        </p:pic>
        <p:sp>
          <p:nvSpPr>
            <p:cNvPr id="29" name="Rectangle 28"/>
            <p:cNvSpPr/>
            <p:nvPr/>
          </p:nvSpPr>
          <p:spPr bwMode="auto">
            <a:xfrm>
              <a:off x="7708490" y="-44972"/>
              <a:ext cx="4483510" cy="2644876"/>
            </a:xfrm>
            <a:prstGeom prst="rect">
              <a:avLst/>
            </a:prstGeom>
            <a:gradFill>
              <a:gsLst>
                <a:gs pos="0">
                  <a:schemeClr val="tx2">
                    <a:alpha val="18000"/>
                  </a:schemeClr>
                </a:gs>
                <a:gs pos="100000">
                  <a:schemeClr val="accent3">
                    <a:lumMod val="14000"/>
                    <a:lumOff val="86000"/>
                    <a:alpha val="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108" charset="0"/>
                <a:ea typeface="ＭＳ Ｐゴシック" pitchFamily="-108" charset="-128"/>
                <a:cs typeface="ＭＳ Ｐゴシック" pitchFamily="-108" charset="-128"/>
              </a:endParaRPr>
            </a:p>
          </p:txBody>
        </p:sp>
        <p:sp>
          <p:nvSpPr>
            <p:cNvPr id="30" name="Rectangle 29"/>
            <p:cNvSpPr/>
            <p:nvPr/>
          </p:nvSpPr>
          <p:spPr bwMode="auto">
            <a:xfrm rot="10800000">
              <a:off x="7722778" y="3818955"/>
              <a:ext cx="4483510" cy="2644876"/>
            </a:xfrm>
            <a:prstGeom prst="rect">
              <a:avLst/>
            </a:prstGeom>
            <a:gradFill>
              <a:gsLst>
                <a:gs pos="0">
                  <a:schemeClr val="tx2">
                    <a:alpha val="20000"/>
                  </a:schemeClr>
                </a:gs>
                <a:gs pos="100000">
                  <a:schemeClr val="accent3">
                    <a:lumMod val="14000"/>
                    <a:lumOff val="86000"/>
                    <a:alpha val="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108" charset="0"/>
                <a:ea typeface="ＭＳ Ｐゴシック" pitchFamily="-108" charset="-128"/>
                <a:cs typeface="ＭＳ Ｐゴシック" pitchFamily="-108" charset="-128"/>
              </a:endParaRPr>
            </a:p>
          </p:txBody>
        </p:sp>
      </p:grpSp>
    </p:spTree>
    <p:extLst>
      <p:ext uri="{BB962C8B-B14F-4D97-AF65-F5344CB8AC3E}">
        <p14:creationId xmlns:p14="http://schemas.microsoft.com/office/powerpoint/2010/main" val="453242966"/>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4834" y="0"/>
            <a:ext cx="4483510" cy="6463832"/>
          </a:xfrm>
          <a:prstGeom prst="rect">
            <a:avLst/>
          </a:prstGeom>
        </p:spPr>
      </p:pic>
      <p:sp>
        <p:nvSpPr>
          <p:cNvPr id="11" name="Freeform 10"/>
          <p:cNvSpPr/>
          <p:nvPr/>
        </p:nvSpPr>
        <p:spPr bwMode="auto">
          <a:xfrm>
            <a:off x="3938939" y="2236182"/>
            <a:ext cx="1749349" cy="1121322"/>
          </a:xfrm>
          <a:custGeom>
            <a:avLst/>
            <a:gdLst>
              <a:gd name="connsiteX0" fmla="*/ 304815 w 1316159"/>
              <a:gd name="connsiteY0" fmla="*/ 797400 h 843650"/>
              <a:gd name="connsiteX1" fmla="*/ 35184 w 1316159"/>
              <a:gd name="connsiteY1" fmla="*/ 797400 h 843650"/>
              <a:gd name="connsiteX2" fmla="*/ 35184 w 1316159"/>
              <a:gd name="connsiteY2" fmla="*/ 316754 h 843650"/>
              <a:gd name="connsiteX3" fmla="*/ 328261 w 1316159"/>
              <a:gd name="connsiteY3" fmla="*/ 351923 h 843650"/>
              <a:gd name="connsiteX4" fmla="*/ 668230 w 1316159"/>
              <a:gd name="connsiteY4" fmla="*/ 231 h 843650"/>
              <a:gd name="connsiteX5" fmla="*/ 914415 w 1316159"/>
              <a:gd name="connsiteY5" fmla="*/ 293308 h 843650"/>
              <a:gd name="connsiteX6" fmla="*/ 914415 w 1316159"/>
              <a:gd name="connsiteY6" fmla="*/ 293308 h 843650"/>
              <a:gd name="connsiteX7" fmla="*/ 1113707 w 1316159"/>
              <a:gd name="connsiteY7" fmla="*/ 199523 h 843650"/>
              <a:gd name="connsiteX8" fmla="*/ 1148876 w 1316159"/>
              <a:gd name="connsiteY8" fmla="*/ 199523 h 843650"/>
              <a:gd name="connsiteX9" fmla="*/ 1312999 w 1316159"/>
              <a:gd name="connsiteY9" fmla="*/ 727062 h 843650"/>
              <a:gd name="connsiteX10" fmla="*/ 984753 w 1316159"/>
              <a:gd name="connsiteY10" fmla="*/ 762231 h 843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16159" h="843650">
                <a:moveTo>
                  <a:pt x="304815" y="797400"/>
                </a:moveTo>
                <a:cubicBezTo>
                  <a:pt x="192468" y="837454"/>
                  <a:pt x="80122" y="877508"/>
                  <a:pt x="35184" y="797400"/>
                </a:cubicBezTo>
                <a:cubicBezTo>
                  <a:pt x="-9755" y="717292"/>
                  <a:pt x="-13662" y="391000"/>
                  <a:pt x="35184" y="316754"/>
                </a:cubicBezTo>
                <a:cubicBezTo>
                  <a:pt x="84030" y="242508"/>
                  <a:pt x="222754" y="404677"/>
                  <a:pt x="328261" y="351923"/>
                </a:cubicBezTo>
                <a:cubicBezTo>
                  <a:pt x="433768" y="299169"/>
                  <a:pt x="570538" y="10000"/>
                  <a:pt x="668230" y="231"/>
                </a:cubicBezTo>
                <a:cubicBezTo>
                  <a:pt x="765922" y="-9538"/>
                  <a:pt x="914415" y="293308"/>
                  <a:pt x="914415" y="293308"/>
                </a:cubicBezTo>
                <a:lnTo>
                  <a:pt x="914415" y="293308"/>
                </a:lnTo>
                <a:cubicBezTo>
                  <a:pt x="947630" y="277677"/>
                  <a:pt x="1074630" y="215154"/>
                  <a:pt x="1113707" y="199523"/>
                </a:cubicBezTo>
                <a:cubicBezTo>
                  <a:pt x="1152784" y="183892"/>
                  <a:pt x="1115661" y="111600"/>
                  <a:pt x="1148876" y="199523"/>
                </a:cubicBezTo>
                <a:cubicBezTo>
                  <a:pt x="1182091" y="287446"/>
                  <a:pt x="1340353" y="633277"/>
                  <a:pt x="1312999" y="727062"/>
                </a:cubicBezTo>
                <a:cubicBezTo>
                  <a:pt x="1285645" y="820847"/>
                  <a:pt x="1021876" y="689939"/>
                  <a:pt x="984753" y="762231"/>
                </a:cubicBezTo>
              </a:path>
            </a:pathLst>
          </a:cu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108" charset="0"/>
              <a:ea typeface="ＭＳ Ｐゴシック" pitchFamily="-108" charset="-128"/>
              <a:cs typeface="ＭＳ Ｐゴシック" pitchFamily="-108" charset="-128"/>
            </a:endParaRPr>
          </a:p>
        </p:txBody>
      </p:sp>
      <p:sp>
        <p:nvSpPr>
          <p:cNvPr id="23" name="Freeform 22"/>
          <p:cNvSpPr/>
          <p:nvPr/>
        </p:nvSpPr>
        <p:spPr bwMode="auto">
          <a:xfrm>
            <a:off x="3938939" y="2236182"/>
            <a:ext cx="1316159" cy="843650"/>
          </a:xfrm>
          <a:custGeom>
            <a:avLst/>
            <a:gdLst>
              <a:gd name="connsiteX0" fmla="*/ 304815 w 1316159"/>
              <a:gd name="connsiteY0" fmla="*/ 797400 h 843650"/>
              <a:gd name="connsiteX1" fmla="*/ 35184 w 1316159"/>
              <a:gd name="connsiteY1" fmla="*/ 797400 h 843650"/>
              <a:gd name="connsiteX2" fmla="*/ 35184 w 1316159"/>
              <a:gd name="connsiteY2" fmla="*/ 316754 h 843650"/>
              <a:gd name="connsiteX3" fmla="*/ 328261 w 1316159"/>
              <a:gd name="connsiteY3" fmla="*/ 351923 h 843650"/>
              <a:gd name="connsiteX4" fmla="*/ 668230 w 1316159"/>
              <a:gd name="connsiteY4" fmla="*/ 231 h 843650"/>
              <a:gd name="connsiteX5" fmla="*/ 914415 w 1316159"/>
              <a:gd name="connsiteY5" fmla="*/ 293308 h 843650"/>
              <a:gd name="connsiteX6" fmla="*/ 914415 w 1316159"/>
              <a:gd name="connsiteY6" fmla="*/ 293308 h 843650"/>
              <a:gd name="connsiteX7" fmla="*/ 1113707 w 1316159"/>
              <a:gd name="connsiteY7" fmla="*/ 199523 h 843650"/>
              <a:gd name="connsiteX8" fmla="*/ 1148876 w 1316159"/>
              <a:gd name="connsiteY8" fmla="*/ 199523 h 843650"/>
              <a:gd name="connsiteX9" fmla="*/ 1312999 w 1316159"/>
              <a:gd name="connsiteY9" fmla="*/ 727062 h 843650"/>
              <a:gd name="connsiteX10" fmla="*/ 984753 w 1316159"/>
              <a:gd name="connsiteY10" fmla="*/ 762231 h 843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16159" h="843650">
                <a:moveTo>
                  <a:pt x="304815" y="797400"/>
                </a:moveTo>
                <a:cubicBezTo>
                  <a:pt x="192468" y="837454"/>
                  <a:pt x="80122" y="877508"/>
                  <a:pt x="35184" y="797400"/>
                </a:cubicBezTo>
                <a:cubicBezTo>
                  <a:pt x="-9755" y="717292"/>
                  <a:pt x="-13662" y="391000"/>
                  <a:pt x="35184" y="316754"/>
                </a:cubicBezTo>
                <a:cubicBezTo>
                  <a:pt x="84030" y="242508"/>
                  <a:pt x="222754" y="404677"/>
                  <a:pt x="328261" y="351923"/>
                </a:cubicBezTo>
                <a:cubicBezTo>
                  <a:pt x="433768" y="299169"/>
                  <a:pt x="570538" y="10000"/>
                  <a:pt x="668230" y="231"/>
                </a:cubicBezTo>
                <a:cubicBezTo>
                  <a:pt x="765922" y="-9538"/>
                  <a:pt x="914415" y="293308"/>
                  <a:pt x="914415" y="293308"/>
                </a:cubicBezTo>
                <a:lnTo>
                  <a:pt x="914415" y="293308"/>
                </a:lnTo>
                <a:cubicBezTo>
                  <a:pt x="947630" y="277677"/>
                  <a:pt x="1074630" y="215154"/>
                  <a:pt x="1113707" y="199523"/>
                </a:cubicBezTo>
                <a:cubicBezTo>
                  <a:pt x="1152784" y="183892"/>
                  <a:pt x="1115661" y="111600"/>
                  <a:pt x="1148876" y="199523"/>
                </a:cubicBezTo>
                <a:cubicBezTo>
                  <a:pt x="1182091" y="287446"/>
                  <a:pt x="1340353" y="633277"/>
                  <a:pt x="1312999" y="727062"/>
                </a:cubicBezTo>
                <a:cubicBezTo>
                  <a:pt x="1285645" y="820847"/>
                  <a:pt x="1021876" y="689939"/>
                  <a:pt x="984753" y="762231"/>
                </a:cubicBezTo>
              </a:path>
            </a:pathLst>
          </a:cu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108" charset="0"/>
              <a:ea typeface="ＭＳ Ｐゴシック" pitchFamily="-108" charset="-128"/>
              <a:cs typeface="ＭＳ Ｐゴシック" pitchFamily="-108" charset="-128"/>
            </a:endParaRPr>
          </a:p>
        </p:txBody>
      </p:sp>
      <p:sp>
        <p:nvSpPr>
          <p:cNvPr id="17" name="Title 5"/>
          <p:cNvSpPr txBox="1">
            <a:spLocks/>
          </p:cNvSpPr>
          <p:nvPr/>
        </p:nvSpPr>
        <p:spPr bwMode="auto">
          <a:xfrm>
            <a:off x="4817118" y="571077"/>
            <a:ext cx="7374882" cy="939113"/>
          </a:xfrm>
          <a:prstGeom prst="rect">
            <a:avLst/>
          </a:prstGeom>
          <a:noFill/>
          <a:ln w="9525">
            <a:noFill/>
            <a:miter lim="800000"/>
            <a:headEnd/>
            <a:tailEnd/>
          </a:ln>
        </p:spPr>
        <p:txBody>
          <a:bodyPr vert="horz" wrap="square" lIns="0" tIns="45720" rIns="91440" bIns="45720" numCol="1" anchor="t" anchorCtr="0" compatLnSpc="1">
            <a:prstTxWarp prst="textNoShape">
              <a:avLst/>
            </a:prstTxWarp>
          </a:bodyPr>
          <a:lstStyle>
            <a:lvl1pPr algn="l" rtl="0" eaLnBrk="0" fontAlgn="base" hangingPunct="0">
              <a:lnSpc>
                <a:spcPct val="80000"/>
              </a:lnSpc>
              <a:spcBef>
                <a:spcPct val="0"/>
              </a:spcBef>
              <a:spcAft>
                <a:spcPct val="0"/>
              </a:spcAft>
              <a:defRPr sz="4000" b="0" i="0">
                <a:solidFill>
                  <a:schemeClr val="tx2"/>
                </a:solidFill>
                <a:latin typeface="Calibri Light" charset="0"/>
                <a:ea typeface="Calibri Light" charset="0"/>
                <a:cs typeface="Calibri Light" charset="0"/>
              </a:defRPr>
            </a:lvl1pPr>
            <a:lvl2pPr algn="l" rtl="0" eaLnBrk="0" fontAlgn="base" hangingPunct="0">
              <a:lnSpc>
                <a:spcPts val="3433"/>
              </a:lnSpc>
              <a:spcBef>
                <a:spcPct val="0"/>
              </a:spcBef>
              <a:spcAft>
                <a:spcPct val="0"/>
              </a:spcAft>
              <a:defRPr sz="3200">
                <a:solidFill>
                  <a:srgbClr val="0099CC"/>
                </a:solidFill>
                <a:latin typeface="Calibri" pitchFamily="34" charset="0"/>
                <a:ea typeface="ＭＳ Ｐゴシック" pitchFamily="-108" charset="-128"/>
                <a:cs typeface="ＭＳ Ｐゴシック" pitchFamily="-108" charset="-128"/>
              </a:defRPr>
            </a:lvl2pPr>
            <a:lvl3pPr algn="l" rtl="0" eaLnBrk="0" fontAlgn="base" hangingPunct="0">
              <a:lnSpc>
                <a:spcPts val="3433"/>
              </a:lnSpc>
              <a:spcBef>
                <a:spcPct val="0"/>
              </a:spcBef>
              <a:spcAft>
                <a:spcPct val="0"/>
              </a:spcAft>
              <a:defRPr sz="3200">
                <a:solidFill>
                  <a:srgbClr val="0099CC"/>
                </a:solidFill>
                <a:latin typeface="Calibri" pitchFamily="34" charset="0"/>
                <a:ea typeface="ＭＳ Ｐゴシック" pitchFamily="-108" charset="-128"/>
                <a:cs typeface="ＭＳ Ｐゴシック" pitchFamily="-108" charset="-128"/>
              </a:defRPr>
            </a:lvl3pPr>
            <a:lvl4pPr algn="l" rtl="0" eaLnBrk="0" fontAlgn="base" hangingPunct="0">
              <a:lnSpc>
                <a:spcPts val="3433"/>
              </a:lnSpc>
              <a:spcBef>
                <a:spcPct val="0"/>
              </a:spcBef>
              <a:spcAft>
                <a:spcPct val="0"/>
              </a:spcAft>
              <a:defRPr sz="3200">
                <a:solidFill>
                  <a:srgbClr val="0099CC"/>
                </a:solidFill>
                <a:latin typeface="Calibri" pitchFamily="34" charset="0"/>
                <a:ea typeface="ＭＳ Ｐゴシック" pitchFamily="-108" charset="-128"/>
                <a:cs typeface="ＭＳ Ｐゴシック" pitchFamily="-108" charset="-128"/>
              </a:defRPr>
            </a:lvl4pPr>
            <a:lvl5pPr algn="l" rtl="0" eaLnBrk="0" fontAlgn="base" hangingPunct="0">
              <a:lnSpc>
                <a:spcPts val="3433"/>
              </a:lnSpc>
              <a:spcBef>
                <a:spcPct val="0"/>
              </a:spcBef>
              <a:spcAft>
                <a:spcPct val="0"/>
              </a:spcAft>
              <a:defRPr sz="3200">
                <a:solidFill>
                  <a:srgbClr val="0099CC"/>
                </a:solidFill>
                <a:latin typeface="Calibri" pitchFamily="34" charset="0"/>
                <a:ea typeface="ＭＳ Ｐゴシック" pitchFamily="-108" charset="-128"/>
                <a:cs typeface="ＭＳ Ｐゴシック" pitchFamily="-108" charset="-128"/>
              </a:defRPr>
            </a:lvl5pPr>
            <a:lvl6pPr marL="609585" algn="l" rtl="0" eaLnBrk="0" fontAlgn="base" hangingPunct="0">
              <a:lnSpc>
                <a:spcPts val="3433"/>
              </a:lnSpc>
              <a:spcBef>
                <a:spcPct val="0"/>
              </a:spcBef>
              <a:spcAft>
                <a:spcPct val="0"/>
              </a:spcAft>
              <a:defRPr sz="3200">
                <a:solidFill>
                  <a:srgbClr val="0099CC"/>
                </a:solidFill>
                <a:latin typeface="Arial" pitchFamily="-108" charset="0"/>
                <a:ea typeface="ＭＳ Ｐゴシック" pitchFamily="-108" charset="-128"/>
                <a:cs typeface="ＭＳ Ｐゴシック" pitchFamily="-108" charset="-128"/>
              </a:defRPr>
            </a:lvl6pPr>
            <a:lvl7pPr marL="1219170" algn="l" rtl="0" eaLnBrk="0" fontAlgn="base" hangingPunct="0">
              <a:lnSpc>
                <a:spcPts val="3433"/>
              </a:lnSpc>
              <a:spcBef>
                <a:spcPct val="0"/>
              </a:spcBef>
              <a:spcAft>
                <a:spcPct val="0"/>
              </a:spcAft>
              <a:defRPr sz="3200">
                <a:solidFill>
                  <a:srgbClr val="0099CC"/>
                </a:solidFill>
                <a:latin typeface="Arial" pitchFamily="-108" charset="0"/>
                <a:ea typeface="ＭＳ Ｐゴシック" pitchFamily="-108" charset="-128"/>
                <a:cs typeface="ＭＳ Ｐゴシック" pitchFamily="-108" charset="-128"/>
              </a:defRPr>
            </a:lvl7pPr>
            <a:lvl8pPr marL="1828754" algn="l" rtl="0" eaLnBrk="0" fontAlgn="base" hangingPunct="0">
              <a:lnSpc>
                <a:spcPts val="3433"/>
              </a:lnSpc>
              <a:spcBef>
                <a:spcPct val="0"/>
              </a:spcBef>
              <a:spcAft>
                <a:spcPct val="0"/>
              </a:spcAft>
              <a:defRPr sz="3200">
                <a:solidFill>
                  <a:srgbClr val="0099CC"/>
                </a:solidFill>
                <a:latin typeface="Arial" pitchFamily="-108" charset="0"/>
                <a:ea typeface="ＭＳ Ｐゴシック" pitchFamily="-108" charset="-128"/>
                <a:cs typeface="ＭＳ Ｐゴシック" pitchFamily="-108" charset="-128"/>
              </a:defRPr>
            </a:lvl8pPr>
            <a:lvl9pPr marL="2438339" algn="l" rtl="0" eaLnBrk="0" fontAlgn="base" hangingPunct="0">
              <a:lnSpc>
                <a:spcPts val="3433"/>
              </a:lnSpc>
              <a:spcBef>
                <a:spcPct val="0"/>
              </a:spcBef>
              <a:spcAft>
                <a:spcPct val="0"/>
              </a:spcAft>
              <a:defRPr sz="3200">
                <a:solidFill>
                  <a:srgbClr val="0099CC"/>
                </a:solidFill>
                <a:latin typeface="Arial" pitchFamily="-108" charset="0"/>
                <a:ea typeface="ＭＳ Ｐゴシック" pitchFamily="-108" charset="-128"/>
                <a:cs typeface="ＭＳ Ｐゴシック" pitchFamily="-108" charset="-128"/>
              </a:defRPr>
            </a:lvl9pPr>
          </a:lstStyle>
          <a:p>
            <a:r>
              <a:rPr lang="en-US" dirty="0"/>
              <a:t>A continually evolving portfolio</a:t>
            </a:r>
            <a:endParaRPr lang="en-US" kern="0" dirty="0"/>
          </a:p>
        </p:txBody>
      </p:sp>
      <p:sp>
        <p:nvSpPr>
          <p:cNvPr id="12" name="Content Placeholder 6"/>
          <p:cNvSpPr>
            <a:spLocks noGrp="1"/>
          </p:cNvSpPr>
          <p:nvPr>
            <p:ph idx="1"/>
          </p:nvPr>
        </p:nvSpPr>
        <p:spPr>
          <a:xfrm>
            <a:off x="4817118" y="1992160"/>
            <a:ext cx="6642975" cy="4661526"/>
          </a:xfrm>
        </p:spPr>
        <p:txBody>
          <a:bodyPr/>
          <a:lstStyle/>
          <a:p>
            <a:pPr marL="0" indent="0">
              <a:spcAft>
                <a:spcPts val="1600"/>
              </a:spcAft>
              <a:buNone/>
            </a:pPr>
            <a:r>
              <a:rPr lang="en-US" dirty="0" err="1"/>
              <a:t>CommScope’s</a:t>
            </a:r>
            <a:r>
              <a:rPr lang="en-US" dirty="0"/>
              <a:t> high-speed migration platform is continually adapting and growing as industry standards, applications and technologies evolve. </a:t>
            </a:r>
          </a:p>
          <a:p>
            <a:pPr marL="0" indent="0">
              <a:buNone/>
            </a:pPr>
            <a:r>
              <a:rPr lang="en-US" dirty="0"/>
              <a:t>As an active member of the major global standards bodies, we are driving the trends and technologies shaping the industry.</a:t>
            </a:r>
          </a:p>
          <a:p>
            <a:pPr marL="0" indent="0">
              <a:buNone/>
            </a:pPr>
            <a:r>
              <a:rPr lang="en-US" dirty="0"/>
              <a:t>Rest assured, CommScope can support your higher-speed migration plan, no matter what it involves.  </a:t>
            </a:r>
          </a:p>
          <a:p>
            <a:pPr marL="0" indent="0">
              <a:buNone/>
            </a:pPr>
            <a:endParaRPr lang="en-US" sz="2800" dirty="0"/>
          </a:p>
        </p:txBody>
      </p:sp>
      <p:sp>
        <p:nvSpPr>
          <p:cNvPr id="13" name="Rectangle 12"/>
          <p:cNvSpPr/>
          <p:nvPr/>
        </p:nvSpPr>
        <p:spPr bwMode="auto">
          <a:xfrm>
            <a:off x="4833" y="1"/>
            <a:ext cx="4483510" cy="2644876"/>
          </a:xfrm>
          <a:prstGeom prst="rect">
            <a:avLst/>
          </a:prstGeom>
          <a:gradFill>
            <a:gsLst>
              <a:gs pos="0">
                <a:schemeClr val="accent3">
                  <a:lumMod val="100000"/>
                  <a:alpha val="43000"/>
                </a:schemeClr>
              </a:gs>
              <a:gs pos="100000">
                <a:schemeClr val="accent3">
                  <a:lumMod val="14000"/>
                  <a:lumOff val="86000"/>
                  <a:alpha val="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108" charset="0"/>
              <a:ea typeface="ＭＳ Ｐゴシック" pitchFamily="-108" charset="-128"/>
              <a:cs typeface="ＭＳ Ｐゴシック" pitchFamily="-108" charset="-128"/>
            </a:endParaRPr>
          </a:p>
        </p:txBody>
      </p:sp>
      <p:sp>
        <p:nvSpPr>
          <p:cNvPr id="10" name="Rectangle 9"/>
          <p:cNvSpPr/>
          <p:nvPr/>
        </p:nvSpPr>
        <p:spPr bwMode="auto">
          <a:xfrm rot="10800000">
            <a:off x="4833" y="3818955"/>
            <a:ext cx="4483510" cy="2644876"/>
          </a:xfrm>
          <a:prstGeom prst="rect">
            <a:avLst/>
          </a:prstGeom>
          <a:gradFill>
            <a:gsLst>
              <a:gs pos="0">
                <a:schemeClr val="accent3">
                  <a:lumMod val="100000"/>
                  <a:alpha val="43000"/>
                </a:schemeClr>
              </a:gs>
              <a:gs pos="100000">
                <a:schemeClr val="accent3">
                  <a:lumMod val="14000"/>
                  <a:lumOff val="86000"/>
                  <a:alpha val="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108" charset="0"/>
              <a:ea typeface="ＭＳ Ｐゴシック" pitchFamily="-108" charset="-128"/>
              <a:cs typeface="ＭＳ Ｐゴシック" pitchFamily="-108" charset="-128"/>
            </a:endParaRPr>
          </a:p>
        </p:txBody>
      </p:sp>
    </p:spTree>
    <p:extLst>
      <p:ext uri="{BB962C8B-B14F-4D97-AF65-F5344CB8AC3E}">
        <p14:creationId xmlns:p14="http://schemas.microsoft.com/office/powerpoint/2010/main" val="441704575"/>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260" y="-46260"/>
            <a:ext cx="12198260" cy="6513966"/>
          </a:xfrm>
          <a:prstGeom prst="rect">
            <a:avLst/>
          </a:prstGeom>
        </p:spPr>
      </p:pic>
      <p:sp>
        <p:nvSpPr>
          <p:cNvPr id="30" name="Rectangle 29"/>
          <p:cNvSpPr/>
          <p:nvPr/>
        </p:nvSpPr>
        <p:spPr bwMode="auto">
          <a:xfrm>
            <a:off x="1712" y="-46257"/>
            <a:ext cx="12221807" cy="6513964"/>
          </a:xfrm>
          <a:prstGeom prst="rect">
            <a:avLst/>
          </a:prstGeom>
          <a:gradFill>
            <a:gsLst>
              <a:gs pos="0">
                <a:schemeClr val="accent3">
                  <a:lumMod val="72000"/>
                </a:schemeClr>
              </a:gs>
              <a:gs pos="100000">
                <a:schemeClr val="accent3">
                  <a:lumMod val="92000"/>
                  <a:lumOff val="8000"/>
                  <a:alpha val="4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108" charset="0"/>
              <a:ea typeface="ＭＳ Ｐゴシック" pitchFamily="-108" charset="-128"/>
              <a:cs typeface="ＭＳ Ｐゴシック" pitchFamily="-108" charset="-128"/>
            </a:endParaRPr>
          </a:p>
        </p:txBody>
      </p:sp>
      <p:pic>
        <p:nvPicPr>
          <p:cNvPr id="20" name="Picture 19"/>
          <p:cNvPicPr>
            <a:picLocks noChangeAspect="1"/>
          </p:cNvPicPr>
          <p:nvPr/>
        </p:nvPicPr>
        <p:blipFill>
          <a:blip r:embed="rId4" cstate="screen">
            <a:alphaModFix amt="31000"/>
            <a:extLst>
              <a:ext uri="{28A0092B-C50C-407E-A947-70E740481C1C}">
                <a14:useLocalDpi xmlns:a14="http://schemas.microsoft.com/office/drawing/2010/main"/>
              </a:ext>
            </a:extLst>
          </a:blip>
          <a:stretch>
            <a:fillRect/>
          </a:stretch>
        </p:blipFill>
        <p:spPr>
          <a:xfrm>
            <a:off x="-6260" y="-46259"/>
            <a:ext cx="12192000" cy="6513964"/>
          </a:xfrm>
          <a:prstGeom prst="rect">
            <a:avLst/>
          </a:prstGeom>
          <a:noFill/>
        </p:spPr>
      </p:pic>
      <p:sp>
        <p:nvSpPr>
          <p:cNvPr id="11" name="Freeform 10"/>
          <p:cNvSpPr/>
          <p:nvPr/>
        </p:nvSpPr>
        <p:spPr bwMode="auto">
          <a:xfrm>
            <a:off x="3938939" y="2236182"/>
            <a:ext cx="1749349" cy="1121322"/>
          </a:xfrm>
          <a:custGeom>
            <a:avLst/>
            <a:gdLst>
              <a:gd name="connsiteX0" fmla="*/ 304815 w 1316159"/>
              <a:gd name="connsiteY0" fmla="*/ 797400 h 843650"/>
              <a:gd name="connsiteX1" fmla="*/ 35184 w 1316159"/>
              <a:gd name="connsiteY1" fmla="*/ 797400 h 843650"/>
              <a:gd name="connsiteX2" fmla="*/ 35184 w 1316159"/>
              <a:gd name="connsiteY2" fmla="*/ 316754 h 843650"/>
              <a:gd name="connsiteX3" fmla="*/ 328261 w 1316159"/>
              <a:gd name="connsiteY3" fmla="*/ 351923 h 843650"/>
              <a:gd name="connsiteX4" fmla="*/ 668230 w 1316159"/>
              <a:gd name="connsiteY4" fmla="*/ 231 h 843650"/>
              <a:gd name="connsiteX5" fmla="*/ 914415 w 1316159"/>
              <a:gd name="connsiteY5" fmla="*/ 293308 h 843650"/>
              <a:gd name="connsiteX6" fmla="*/ 914415 w 1316159"/>
              <a:gd name="connsiteY6" fmla="*/ 293308 h 843650"/>
              <a:gd name="connsiteX7" fmla="*/ 1113707 w 1316159"/>
              <a:gd name="connsiteY7" fmla="*/ 199523 h 843650"/>
              <a:gd name="connsiteX8" fmla="*/ 1148876 w 1316159"/>
              <a:gd name="connsiteY8" fmla="*/ 199523 h 843650"/>
              <a:gd name="connsiteX9" fmla="*/ 1312999 w 1316159"/>
              <a:gd name="connsiteY9" fmla="*/ 727062 h 843650"/>
              <a:gd name="connsiteX10" fmla="*/ 984753 w 1316159"/>
              <a:gd name="connsiteY10" fmla="*/ 762231 h 843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16159" h="843650">
                <a:moveTo>
                  <a:pt x="304815" y="797400"/>
                </a:moveTo>
                <a:cubicBezTo>
                  <a:pt x="192468" y="837454"/>
                  <a:pt x="80122" y="877508"/>
                  <a:pt x="35184" y="797400"/>
                </a:cubicBezTo>
                <a:cubicBezTo>
                  <a:pt x="-9755" y="717292"/>
                  <a:pt x="-13662" y="391000"/>
                  <a:pt x="35184" y="316754"/>
                </a:cubicBezTo>
                <a:cubicBezTo>
                  <a:pt x="84030" y="242508"/>
                  <a:pt x="222754" y="404677"/>
                  <a:pt x="328261" y="351923"/>
                </a:cubicBezTo>
                <a:cubicBezTo>
                  <a:pt x="433768" y="299169"/>
                  <a:pt x="570538" y="10000"/>
                  <a:pt x="668230" y="231"/>
                </a:cubicBezTo>
                <a:cubicBezTo>
                  <a:pt x="765922" y="-9538"/>
                  <a:pt x="914415" y="293308"/>
                  <a:pt x="914415" y="293308"/>
                </a:cubicBezTo>
                <a:lnTo>
                  <a:pt x="914415" y="293308"/>
                </a:lnTo>
                <a:cubicBezTo>
                  <a:pt x="947630" y="277677"/>
                  <a:pt x="1074630" y="215154"/>
                  <a:pt x="1113707" y="199523"/>
                </a:cubicBezTo>
                <a:cubicBezTo>
                  <a:pt x="1152784" y="183892"/>
                  <a:pt x="1115661" y="111600"/>
                  <a:pt x="1148876" y="199523"/>
                </a:cubicBezTo>
                <a:cubicBezTo>
                  <a:pt x="1182091" y="287446"/>
                  <a:pt x="1340353" y="633277"/>
                  <a:pt x="1312999" y="727062"/>
                </a:cubicBezTo>
                <a:cubicBezTo>
                  <a:pt x="1285645" y="820847"/>
                  <a:pt x="1021876" y="689939"/>
                  <a:pt x="984753" y="762231"/>
                </a:cubicBezTo>
              </a:path>
            </a:pathLst>
          </a:cu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108" charset="0"/>
              <a:ea typeface="ＭＳ Ｐゴシック" pitchFamily="-108" charset="-128"/>
              <a:cs typeface="ＭＳ Ｐゴシック" pitchFamily="-108" charset="-128"/>
            </a:endParaRPr>
          </a:p>
        </p:txBody>
      </p:sp>
      <p:sp>
        <p:nvSpPr>
          <p:cNvPr id="23" name="Freeform 22"/>
          <p:cNvSpPr/>
          <p:nvPr/>
        </p:nvSpPr>
        <p:spPr bwMode="auto">
          <a:xfrm>
            <a:off x="3938939" y="2236182"/>
            <a:ext cx="1316159" cy="843650"/>
          </a:xfrm>
          <a:custGeom>
            <a:avLst/>
            <a:gdLst>
              <a:gd name="connsiteX0" fmla="*/ 304815 w 1316159"/>
              <a:gd name="connsiteY0" fmla="*/ 797400 h 843650"/>
              <a:gd name="connsiteX1" fmla="*/ 35184 w 1316159"/>
              <a:gd name="connsiteY1" fmla="*/ 797400 h 843650"/>
              <a:gd name="connsiteX2" fmla="*/ 35184 w 1316159"/>
              <a:gd name="connsiteY2" fmla="*/ 316754 h 843650"/>
              <a:gd name="connsiteX3" fmla="*/ 328261 w 1316159"/>
              <a:gd name="connsiteY3" fmla="*/ 351923 h 843650"/>
              <a:gd name="connsiteX4" fmla="*/ 668230 w 1316159"/>
              <a:gd name="connsiteY4" fmla="*/ 231 h 843650"/>
              <a:gd name="connsiteX5" fmla="*/ 914415 w 1316159"/>
              <a:gd name="connsiteY5" fmla="*/ 293308 h 843650"/>
              <a:gd name="connsiteX6" fmla="*/ 914415 w 1316159"/>
              <a:gd name="connsiteY6" fmla="*/ 293308 h 843650"/>
              <a:gd name="connsiteX7" fmla="*/ 1113707 w 1316159"/>
              <a:gd name="connsiteY7" fmla="*/ 199523 h 843650"/>
              <a:gd name="connsiteX8" fmla="*/ 1148876 w 1316159"/>
              <a:gd name="connsiteY8" fmla="*/ 199523 h 843650"/>
              <a:gd name="connsiteX9" fmla="*/ 1312999 w 1316159"/>
              <a:gd name="connsiteY9" fmla="*/ 727062 h 843650"/>
              <a:gd name="connsiteX10" fmla="*/ 984753 w 1316159"/>
              <a:gd name="connsiteY10" fmla="*/ 762231 h 843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16159" h="843650">
                <a:moveTo>
                  <a:pt x="304815" y="797400"/>
                </a:moveTo>
                <a:cubicBezTo>
                  <a:pt x="192468" y="837454"/>
                  <a:pt x="80122" y="877508"/>
                  <a:pt x="35184" y="797400"/>
                </a:cubicBezTo>
                <a:cubicBezTo>
                  <a:pt x="-9755" y="717292"/>
                  <a:pt x="-13662" y="391000"/>
                  <a:pt x="35184" y="316754"/>
                </a:cubicBezTo>
                <a:cubicBezTo>
                  <a:pt x="84030" y="242508"/>
                  <a:pt x="222754" y="404677"/>
                  <a:pt x="328261" y="351923"/>
                </a:cubicBezTo>
                <a:cubicBezTo>
                  <a:pt x="433768" y="299169"/>
                  <a:pt x="570538" y="10000"/>
                  <a:pt x="668230" y="231"/>
                </a:cubicBezTo>
                <a:cubicBezTo>
                  <a:pt x="765922" y="-9538"/>
                  <a:pt x="914415" y="293308"/>
                  <a:pt x="914415" y="293308"/>
                </a:cubicBezTo>
                <a:lnTo>
                  <a:pt x="914415" y="293308"/>
                </a:lnTo>
                <a:cubicBezTo>
                  <a:pt x="947630" y="277677"/>
                  <a:pt x="1074630" y="215154"/>
                  <a:pt x="1113707" y="199523"/>
                </a:cubicBezTo>
                <a:cubicBezTo>
                  <a:pt x="1152784" y="183892"/>
                  <a:pt x="1115661" y="111600"/>
                  <a:pt x="1148876" y="199523"/>
                </a:cubicBezTo>
                <a:cubicBezTo>
                  <a:pt x="1182091" y="287446"/>
                  <a:pt x="1340353" y="633277"/>
                  <a:pt x="1312999" y="727062"/>
                </a:cubicBezTo>
                <a:cubicBezTo>
                  <a:pt x="1285645" y="820847"/>
                  <a:pt x="1021876" y="689939"/>
                  <a:pt x="984753" y="762231"/>
                </a:cubicBezTo>
              </a:path>
            </a:pathLst>
          </a:cu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108" charset="0"/>
              <a:ea typeface="ＭＳ Ｐゴシック" pitchFamily="-108" charset="-128"/>
              <a:cs typeface="ＭＳ Ｐゴシック" pitchFamily="-108" charset="-128"/>
            </a:endParaRPr>
          </a:p>
        </p:txBody>
      </p:sp>
      <p:sp>
        <p:nvSpPr>
          <p:cNvPr id="8" name="Title 5"/>
          <p:cNvSpPr txBox="1">
            <a:spLocks/>
          </p:cNvSpPr>
          <p:nvPr/>
        </p:nvSpPr>
        <p:spPr bwMode="auto">
          <a:xfrm>
            <a:off x="1813699" y="907551"/>
            <a:ext cx="8854300" cy="939113"/>
          </a:xfrm>
          <a:prstGeom prst="rect">
            <a:avLst/>
          </a:prstGeom>
          <a:noFill/>
          <a:ln w="9525">
            <a:noFill/>
            <a:miter lim="800000"/>
            <a:headEnd/>
            <a:tailEnd/>
          </a:ln>
        </p:spPr>
        <p:txBody>
          <a:bodyPr vert="horz" wrap="square" lIns="0" tIns="45720" rIns="91440" bIns="45720" numCol="1" anchor="t" anchorCtr="0" compatLnSpc="1">
            <a:prstTxWarp prst="textNoShape">
              <a:avLst/>
            </a:prstTxWarp>
          </a:bodyPr>
          <a:lstStyle>
            <a:lvl1pPr algn="l" rtl="0" eaLnBrk="0" fontAlgn="base" hangingPunct="0">
              <a:lnSpc>
                <a:spcPct val="80000"/>
              </a:lnSpc>
              <a:spcBef>
                <a:spcPct val="0"/>
              </a:spcBef>
              <a:spcAft>
                <a:spcPct val="0"/>
              </a:spcAft>
              <a:defRPr sz="4000" b="0" i="0">
                <a:solidFill>
                  <a:schemeClr val="tx2"/>
                </a:solidFill>
                <a:latin typeface="Calibri Light" charset="0"/>
                <a:ea typeface="Calibri Light" charset="0"/>
                <a:cs typeface="Calibri Light" charset="0"/>
              </a:defRPr>
            </a:lvl1pPr>
            <a:lvl2pPr algn="l" rtl="0" eaLnBrk="0" fontAlgn="base" hangingPunct="0">
              <a:lnSpc>
                <a:spcPts val="3433"/>
              </a:lnSpc>
              <a:spcBef>
                <a:spcPct val="0"/>
              </a:spcBef>
              <a:spcAft>
                <a:spcPct val="0"/>
              </a:spcAft>
              <a:defRPr sz="3200">
                <a:solidFill>
                  <a:srgbClr val="0099CC"/>
                </a:solidFill>
                <a:latin typeface="Calibri" pitchFamily="34" charset="0"/>
                <a:ea typeface="ＭＳ Ｐゴシック" pitchFamily="-108" charset="-128"/>
                <a:cs typeface="ＭＳ Ｐゴシック" pitchFamily="-108" charset="-128"/>
              </a:defRPr>
            </a:lvl2pPr>
            <a:lvl3pPr algn="l" rtl="0" eaLnBrk="0" fontAlgn="base" hangingPunct="0">
              <a:lnSpc>
                <a:spcPts val="3433"/>
              </a:lnSpc>
              <a:spcBef>
                <a:spcPct val="0"/>
              </a:spcBef>
              <a:spcAft>
                <a:spcPct val="0"/>
              </a:spcAft>
              <a:defRPr sz="3200">
                <a:solidFill>
                  <a:srgbClr val="0099CC"/>
                </a:solidFill>
                <a:latin typeface="Calibri" pitchFamily="34" charset="0"/>
                <a:ea typeface="ＭＳ Ｐゴシック" pitchFamily="-108" charset="-128"/>
                <a:cs typeface="ＭＳ Ｐゴシック" pitchFamily="-108" charset="-128"/>
              </a:defRPr>
            </a:lvl3pPr>
            <a:lvl4pPr algn="l" rtl="0" eaLnBrk="0" fontAlgn="base" hangingPunct="0">
              <a:lnSpc>
                <a:spcPts val="3433"/>
              </a:lnSpc>
              <a:spcBef>
                <a:spcPct val="0"/>
              </a:spcBef>
              <a:spcAft>
                <a:spcPct val="0"/>
              </a:spcAft>
              <a:defRPr sz="3200">
                <a:solidFill>
                  <a:srgbClr val="0099CC"/>
                </a:solidFill>
                <a:latin typeface="Calibri" pitchFamily="34" charset="0"/>
                <a:ea typeface="ＭＳ Ｐゴシック" pitchFamily="-108" charset="-128"/>
                <a:cs typeface="ＭＳ Ｐゴシック" pitchFamily="-108" charset="-128"/>
              </a:defRPr>
            </a:lvl4pPr>
            <a:lvl5pPr algn="l" rtl="0" eaLnBrk="0" fontAlgn="base" hangingPunct="0">
              <a:lnSpc>
                <a:spcPts val="3433"/>
              </a:lnSpc>
              <a:spcBef>
                <a:spcPct val="0"/>
              </a:spcBef>
              <a:spcAft>
                <a:spcPct val="0"/>
              </a:spcAft>
              <a:defRPr sz="3200">
                <a:solidFill>
                  <a:srgbClr val="0099CC"/>
                </a:solidFill>
                <a:latin typeface="Calibri" pitchFamily="34" charset="0"/>
                <a:ea typeface="ＭＳ Ｐゴシック" pitchFamily="-108" charset="-128"/>
                <a:cs typeface="ＭＳ Ｐゴシック" pitchFamily="-108" charset="-128"/>
              </a:defRPr>
            </a:lvl5pPr>
            <a:lvl6pPr marL="609585" algn="l" rtl="0" eaLnBrk="0" fontAlgn="base" hangingPunct="0">
              <a:lnSpc>
                <a:spcPts val="3433"/>
              </a:lnSpc>
              <a:spcBef>
                <a:spcPct val="0"/>
              </a:spcBef>
              <a:spcAft>
                <a:spcPct val="0"/>
              </a:spcAft>
              <a:defRPr sz="3200">
                <a:solidFill>
                  <a:srgbClr val="0099CC"/>
                </a:solidFill>
                <a:latin typeface="Arial" pitchFamily="-108" charset="0"/>
                <a:ea typeface="ＭＳ Ｐゴシック" pitchFamily="-108" charset="-128"/>
                <a:cs typeface="ＭＳ Ｐゴシック" pitchFamily="-108" charset="-128"/>
              </a:defRPr>
            </a:lvl6pPr>
            <a:lvl7pPr marL="1219170" algn="l" rtl="0" eaLnBrk="0" fontAlgn="base" hangingPunct="0">
              <a:lnSpc>
                <a:spcPts val="3433"/>
              </a:lnSpc>
              <a:spcBef>
                <a:spcPct val="0"/>
              </a:spcBef>
              <a:spcAft>
                <a:spcPct val="0"/>
              </a:spcAft>
              <a:defRPr sz="3200">
                <a:solidFill>
                  <a:srgbClr val="0099CC"/>
                </a:solidFill>
                <a:latin typeface="Arial" pitchFamily="-108" charset="0"/>
                <a:ea typeface="ＭＳ Ｐゴシック" pitchFamily="-108" charset="-128"/>
                <a:cs typeface="ＭＳ Ｐゴシック" pitchFamily="-108" charset="-128"/>
              </a:defRPr>
            </a:lvl7pPr>
            <a:lvl8pPr marL="1828754" algn="l" rtl="0" eaLnBrk="0" fontAlgn="base" hangingPunct="0">
              <a:lnSpc>
                <a:spcPts val="3433"/>
              </a:lnSpc>
              <a:spcBef>
                <a:spcPct val="0"/>
              </a:spcBef>
              <a:spcAft>
                <a:spcPct val="0"/>
              </a:spcAft>
              <a:defRPr sz="3200">
                <a:solidFill>
                  <a:srgbClr val="0099CC"/>
                </a:solidFill>
                <a:latin typeface="Arial" pitchFamily="-108" charset="0"/>
                <a:ea typeface="ＭＳ Ｐゴシック" pitchFamily="-108" charset="-128"/>
                <a:cs typeface="ＭＳ Ｐゴシック" pitchFamily="-108" charset="-128"/>
              </a:defRPr>
            </a:lvl8pPr>
            <a:lvl9pPr marL="2438339" algn="l" rtl="0" eaLnBrk="0" fontAlgn="base" hangingPunct="0">
              <a:lnSpc>
                <a:spcPts val="3433"/>
              </a:lnSpc>
              <a:spcBef>
                <a:spcPct val="0"/>
              </a:spcBef>
              <a:spcAft>
                <a:spcPct val="0"/>
              </a:spcAft>
              <a:defRPr sz="3200">
                <a:solidFill>
                  <a:srgbClr val="0099CC"/>
                </a:solidFill>
                <a:latin typeface="Arial" pitchFamily="-108" charset="0"/>
                <a:ea typeface="ＭＳ Ｐゴシック" pitchFamily="-108" charset="-128"/>
                <a:cs typeface="ＭＳ Ｐゴシック" pitchFamily="-108" charset="-128"/>
              </a:defRPr>
            </a:lvl9pPr>
          </a:lstStyle>
          <a:p>
            <a:pPr algn="ctr"/>
            <a:r>
              <a:rPr lang="en-US" sz="4800" dirty="0">
                <a:solidFill>
                  <a:schemeClr val="bg1"/>
                </a:solidFill>
                <a:latin typeface="+mn-lt"/>
              </a:rPr>
              <a:t>Not just solutions—a solid strategy</a:t>
            </a:r>
          </a:p>
        </p:txBody>
      </p:sp>
      <p:sp>
        <p:nvSpPr>
          <p:cNvPr id="9" name="Title 5"/>
          <p:cNvSpPr txBox="1">
            <a:spLocks/>
          </p:cNvSpPr>
          <p:nvPr/>
        </p:nvSpPr>
        <p:spPr bwMode="auto">
          <a:xfrm>
            <a:off x="1685466" y="2172106"/>
            <a:ext cx="8854300" cy="939113"/>
          </a:xfrm>
          <a:prstGeom prst="rect">
            <a:avLst/>
          </a:prstGeom>
          <a:noFill/>
          <a:ln w="9525">
            <a:noFill/>
            <a:miter lim="800000"/>
            <a:headEnd/>
            <a:tailEnd/>
          </a:ln>
        </p:spPr>
        <p:txBody>
          <a:bodyPr vert="horz" wrap="square" lIns="0" tIns="45720" rIns="91440" bIns="45720" numCol="1" anchor="t" anchorCtr="0" compatLnSpc="1">
            <a:prstTxWarp prst="textNoShape">
              <a:avLst/>
            </a:prstTxWarp>
          </a:bodyPr>
          <a:lstStyle>
            <a:lvl1pPr algn="l" rtl="0" eaLnBrk="0" fontAlgn="base" hangingPunct="0">
              <a:lnSpc>
                <a:spcPct val="80000"/>
              </a:lnSpc>
              <a:spcBef>
                <a:spcPct val="0"/>
              </a:spcBef>
              <a:spcAft>
                <a:spcPct val="0"/>
              </a:spcAft>
              <a:defRPr sz="4000" b="0" i="0">
                <a:solidFill>
                  <a:schemeClr val="tx2"/>
                </a:solidFill>
                <a:latin typeface="Calibri Light" charset="0"/>
                <a:ea typeface="Calibri Light" charset="0"/>
                <a:cs typeface="Calibri Light" charset="0"/>
              </a:defRPr>
            </a:lvl1pPr>
            <a:lvl2pPr algn="l" rtl="0" eaLnBrk="0" fontAlgn="base" hangingPunct="0">
              <a:lnSpc>
                <a:spcPts val="3433"/>
              </a:lnSpc>
              <a:spcBef>
                <a:spcPct val="0"/>
              </a:spcBef>
              <a:spcAft>
                <a:spcPct val="0"/>
              </a:spcAft>
              <a:defRPr sz="3200">
                <a:solidFill>
                  <a:srgbClr val="0099CC"/>
                </a:solidFill>
                <a:latin typeface="Calibri" pitchFamily="34" charset="0"/>
                <a:ea typeface="ＭＳ Ｐゴシック" pitchFamily="-108" charset="-128"/>
                <a:cs typeface="ＭＳ Ｐゴシック" pitchFamily="-108" charset="-128"/>
              </a:defRPr>
            </a:lvl2pPr>
            <a:lvl3pPr algn="l" rtl="0" eaLnBrk="0" fontAlgn="base" hangingPunct="0">
              <a:lnSpc>
                <a:spcPts val="3433"/>
              </a:lnSpc>
              <a:spcBef>
                <a:spcPct val="0"/>
              </a:spcBef>
              <a:spcAft>
                <a:spcPct val="0"/>
              </a:spcAft>
              <a:defRPr sz="3200">
                <a:solidFill>
                  <a:srgbClr val="0099CC"/>
                </a:solidFill>
                <a:latin typeface="Calibri" pitchFamily="34" charset="0"/>
                <a:ea typeface="ＭＳ Ｐゴシック" pitchFamily="-108" charset="-128"/>
                <a:cs typeface="ＭＳ Ｐゴシック" pitchFamily="-108" charset="-128"/>
              </a:defRPr>
            </a:lvl3pPr>
            <a:lvl4pPr algn="l" rtl="0" eaLnBrk="0" fontAlgn="base" hangingPunct="0">
              <a:lnSpc>
                <a:spcPts val="3433"/>
              </a:lnSpc>
              <a:spcBef>
                <a:spcPct val="0"/>
              </a:spcBef>
              <a:spcAft>
                <a:spcPct val="0"/>
              </a:spcAft>
              <a:defRPr sz="3200">
                <a:solidFill>
                  <a:srgbClr val="0099CC"/>
                </a:solidFill>
                <a:latin typeface="Calibri" pitchFamily="34" charset="0"/>
                <a:ea typeface="ＭＳ Ｐゴシック" pitchFamily="-108" charset="-128"/>
                <a:cs typeface="ＭＳ Ｐゴシック" pitchFamily="-108" charset="-128"/>
              </a:defRPr>
            </a:lvl4pPr>
            <a:lvl5pPr algn="l" rtl="0" eaLnBrk="0" fontAlgn="base" hangingPunct="0">
              <a:lnSpc>
                <a:spcPts val="3433"/>
              </a:lnSpc>
              <a:spcBef>
                <a:spcPct val="0"/>
              </a:spcBef>
              <a:spcAft>
                <a:spcPct val="0"/>
              </a:spcAft>
              <a:defRPr sz="3200">
                <a:solidFill>
                  <a:srgbClr val="0099CC"/>
                </a:solidFill>
                <a:latin typeface="Calibri" pitchFamily="34" charset="0"/>
                <a:ea typeface="ＭＳ Ｐゴシック" pitchFamily="-108" charset="-128"/>
                <a:cs typeface="ＭＳ Ｐゴシック" pitchFamily="-108" charset="-128"/>
              </a:defRPr>
            </a:lvl5pPr>
            <a:lvl6pPr marL="609585" algn="l" rtl="0" eaLnBrk="0" fontAlgn="base" hangingPunct="0">
              <a:lnSpc>
                <a:spcPts val="3433"/>
              </a:lnSpc>
              <a:spcBef>
                <a:spcPct val="0"/>
              </a:spcBef>
              <a:spcAft>
                <a:spcPct val="0"/>
              </a:spcAft>
              <a:defRPr sz="3200">
                <a:solidFill>
                  <a:srgbClr val="0099CC"/>
                </a:solidFill>
                <a:latin typeface="Arial" pitchFamily="-108" charset="0"/>
                <a:ea typeface="ＭＳ Ｐゴシック" pitchFamily="-108" charset="-128"/>
                <a:cs typeface="ＭＳ Ｐゴシック" pitchFamily="-108" charset="-128"/>
              </a:defRPr>
            </a:lvl6pPr>
            <a:lvl7pPr marL="1219170" algn="l" rtl="0" eaLnBrk="0" fontAlgn="base" hangingPunct="0">
              <a:lnSpc>
                <a:spcPts val="3433"/>
              </a:lnSpc>
              <a:spcBef>
                <a:spcPct val="0"/>
              </a:spcBef>
              <a:spcAft>
                <a:spcPct val="0"/>
              </a:spcAft>
              <a:defRPr sz="3200">
                <a:solidFill>
                  <a:srgbClr val="0099CC"/>
                </a:solidFill>
                <a:latin typeface="Arial" pitchFamily="-108" charset="0"/>
                <a:ea typeface="ＭＳ Ｐゴシック" pitchFamily="-108" charset="-128"/>
                <a:cs typeface="ＭＳ Ｐゴシック" pitchFamily="-108" charset="-128"/>
              </a:defRPr>
            </a:lvl7pPr>
            <a:lvl8pPr marL="1828754" algn="l" rtl="0" eaLnBrk="0" fontAlgn="base" hangingPunct="0">
              <a:lnSpc>
                <a:spcPts val="3433"/>
              </a:lnSpc>
              <a:spcBef>
                <a:spcPct val="0"/>
              </a:spcBef>
              <a:spcAft>
                <a:spcPct val="0"/>
              </a:spcAft>
              <a:defRPr sz="3200">
                <a:solidFill>
                  <a:srgbClr val="0099CC"/>
                </a:solidFill>
                <a:latin typeface="Arial" pitchFamily="-108" charset="0"/>
                <a:ea typeface="ＭＳ Ｐゴシック" pitchFamily="-108" charset="-128"/>
                <a:cs typeface="ＭＳ Ｐゴシック" pitchFamily="-108" charset="-128"/>
              </a:defRPr>
            </a:lvl8pPr>
            <a:lvl9pPr marL="2438339" algn="l" rtl="0" eaLnBrk="0" fontAlgn="base" hangingPunct="0">
              <a:lnSpc>
                <a:spcPts val="3433"/>
              </a:lnSpc>
              <a:spcBef>
                <a:spcPct val="0"/>
              </a:spcBef>
              <a:spcAft>
                <a:spcPct val="0"/>
              </a:spcAft>
              <a:defRPr sz="3200">
                <a:solidFill>
                  <a:srgbClr val="0099CC"/>
                </a:solidFill>
                <a:latin typeface="Arial" pitchFamily="-108" charset="0"/>
                <a:ea typeface="ＭＳ Ｐゴシック" pitchFamily="-108" charset="-128"/>
                <a:cs typeface="ＭＳ Ｐゴシック" pitchFamily="-108" charset="-128"/>
              </a:defRPr>
            </a:lvl9pPr>
          </a:lstStyle>
          <a:p>
            <a:pPr algn="ctr">
              <a:lnSpc>
                <a:spcPct val="85000"/>
              </a:lnSpc>
            </a:pPr>
            <a:r>
              <a:rPr lang="en-US" sz="3600" dirty="0">
                <a:solidFill>
                  <a:schemeClr val="bg1"/>
                </a:solidFill>
                <a:latin typeface="+mn-lt"/>
              </a:rPr>
              <a:t>More than </a:t>
            </a:r>
            <a:r>
              <a:rPr lang="en-US" sz="3600" b="1" i="1" dirty="0">
                <a:solidFill>
                  <a:schemeClr val="bg1"/>
                </a:solidFill>
                <a:latin typeface="+mn-lt"/>
              </a:rPr>
              <a:t>innovative infrastructure solutions</a:t>
            </a:r>
            <a:r>
              <a:rPr lang="en-US" sz="3600" dirty="0">
                <a:solidFill>
                  <a:schemeClr val="bg1"/>
                </a:solidFill>
                <a:latin typeface="+mn-lt"/>
              </a:rPr>
              <a:t>, </a:t>
            </a:r>
            <a:br>
              <a:rPr lang="en-US" sz="3600" dirty="0">
                <a:solidFill>
                  <a:schemeClr val="bg1"/>
                </a:solidFill>
                <a:latin typeface="+mn-lt"/>
              </a:rPr>
            </a:br>
            <a:r>
              <a:rPr lang="en-US" sz="3600" dirty="0">
                <a:solidFill>
                  <a:schemeClr val="bg1"/>
                </a:solidFill>
                <a:latin typeface="+mn-lt"/>
              </a:rPr>
              <a:t>the high-speed migration platform is a </a:t>
            </a:r>
            <a:br>
              <a:rPr lang="en-US" sz="3600" dirty="0">
                <a:solidFill>
                  <a:schemeClr val="bg1"/>
                </a:solidFill>
                <a:latin typeface="+mn-lt"/>
              </a:rPr>
            </a:br>
            <a:r>
              <a:rPr lang="en-US" sz="3600" b="1" i="1" dirty="0">
                <a:solidFill>
                  <a:schemeClr val="bg1"/>
                </a:solidFill>
                <a:latin typeface="+mn-lt"/>
              </a:rPr>
              <a:t>long-term strategy</a:t>
            </a:r>
            <a:r>
              <a:rPr lang="en-US" sz="3600" dirty="0">
                <a:solidFill>
                  <a:schemeClr val="bg1"/>
                </a:solidFill>
                <a:latin typeface="+mn-lt"/>
              </a:rPr>
              <a:t>, taking you from where you are today to </a:t>
            </a:r>
            <a:r>
              <a:rPr lang="en-US" sz="3600" b="1" i="1" dirty="0">
                <a:solidFill>
                  <a:schemeClr val="bg1"/>
                </a:solidFill>
                <a:latin typeface="+mn-lt"/>
              </a:rPr>
              <a:t>where you are going tomorrow</a:t>
            </a:r>
            <a:r>
              <a:rPr lang="en-US" sz="3600" dirty="0">
                <a:solidFill>
                  <a:schemeClr val="bg1"/>
                </a:solidFill>
                <a:latin typeface="+mn-lt"/>
              </a:rPr>
              <a:t>.</a:t>
            </a:r>
          </a:p>
        </p:txBody>
      </p:sp>
      <p:sp>
        <p:nvSpPr>
          <p:cNvPr id="13" name="Title 5"/>
          <p:cNvSpPr txBox="1">
            <a:spLocks/>
          </p:cNvSpPr>
          <p:nvPr/>
        </p:nvSpPr>
        <p:spPr bwMode="auto">
          <a:xfrm>
            <a:off x="1887027" y="4688856"/>
            <a:ext cx="8854300" cy="939113"/>
          </a:xfrm>
          <a:prstGeom prst="rect">
            <a:avLst/>
          </a:prstGeom>
          <a:noFill/>
          <a:ln w="9525">
            <a:noFill/>
            <a:miter lim="800000"/>
            <a:headEnd/>
            <a:tailEnd/>
          </a:ln>
        </p:spPr>
        <p:txBody>
          <a:bodyPr vert="horz" wrap="square" lIns="0" tIns="45720" rIns="91440" bIns="45720" numCol="1" anchor="t" anchorCtr="0" compatLnSpc="1">
            <a:prstTxWarp prst="textNoShape">
              <a:avLst/>
            </a:prstTxWarp>
          </a:bodyPr>
          <a:lstStyle>
            <a:lvl1pPr algn="l" rtl="0" eaLnBrk="0" fontAlgn="base" hangingPunct="0">
              <a:lnSpc>
                <a:spcPct val="80000"/>
              </a:lnSpc>
              <a:spcBef>
                <a:spcPct val="0"/>
              </a:spcBef>
              <a:spcAft>
                <a:spcPct val="0"/>
              </a:spcAft>
              <a:defRPr sz="4000" b="0" i="0">
                <a:solidFill>
                  <a:schemeClr val="tx2"/>
                </a:solidFill>
                <a:latin typeface="Calibri Light" charset="0"/>
                <a:ea typeface="Calibri Light" charset="0"/>
                <a:cs typeface="Calibri Light" charset="0"/>
              </a:defRPr>
            </a:lvl1pPr>
            <a:lvl2pPr algn="l" rtl="0" eaLnBrk="0" fontAlgn="base" hangingPunct="0">
              <a:lnSpc>
                <a:spcPts val="3433"/>
              </a:lnSpc>
              <a:spcBef>
                <a:spcPct val="0"/>
              </a:spcBef>
              <a:spcAft>
                <a:spcPct val="0"/>
              </a:spcAft>
              <a:defRPr sz="3200">
                <a:solidFill>
                  <a:srgbClr val="0099CC"/>
                </a:solidFill>
                <a:latin typeface="Calibri" pitchFamily="34" charset="0"/>
                <a:ea typeface="ＭＳ Ｐゴシック" pitchFamily="-108" charset="-128"/>
                <a:cs typeface="ＭＳ Ｐゴシック" pitchFamily="-108" charset="-128"/>
              </a:defRPr>
            </a:lvl2pPr>
            <a:lvl3pPr algn="l" rtl="0" eaLnBrk="0" fontAlgn="base" hangingPunct="0">
              <a:lnSpc>
                <a:spcPts val="3433"/>
              </a:lnSpc>
              <a:spcBef>
                <a:spcPct val="0"/>
              </a:spcBef>
              <a:spcAft>
                <a:spcPct val="0"/>
              </a:spcAft>
              <a:defRPr sz="3200">
                <a:solidFill>
                  <a:srgbClr val="0099CC"/>
                </a:solidFill>
                <a:latin typeface="Calibri" pitchFamily="34" charset="0"/>
                <a:ea typeface="ＭＳ Ｐゴシック" pitchFamily="-108" charset="-128"/>
                <a:cs typeface="ＭＳ Ｐゴシック" pitchFamily="-108" charset="-128"/>
              </a:defRPr>
            </a:lvl3pPr>
            <a:lvl4pPr algn="l" rtl="0" eaLnBrk="0" fontAlgn="base" hangingPunct="0">
              <a:lnSpc>
                <a:spcPts val="3433"/>
              </a:lnSpc>
              <a:spcBef>
                <a:spcPct val="0"/>
              </a:spcBef>
              <a:spcAft>
                <a:spcPct val="0"/>
              </a:spcAft>
              <a:defRPr sz="3200">
                <a:solidFill>
                  <a:srgbClr val="0099CC"/>
                </a:solidFill>
                <a:latin typeface="Calibri" pitchFamily="34" charset="0"/>
                <a:ea typeface="ＭＳ Ｐゴシック" pitchFamily="-108" charset="-128"/>
                <a:cs typeface="ＭＳ Ｐゴシック" pitchFamily="-108" charset="-128"/>
              </a:defRPr>
            </a:lvl4pPr>
            <a:lvl5pPr algn="l" rtl="0" eaLnBrk="0" fontAlgn="base" hangingPunct="0">
              <a:lnSpc>
                <a:spcPts val="3433"/>
              </a:lnSpc>
              <a:spcBef>
                <a:spcPct val="0"/>
              </a:spcBef>
              <a:spcAft>
                <a:spcPct val="0"/>
              </a:spcAft>
              <a:defRPr sz="3200">
                <a:solidFill>
                  <a:srgbClr val="0099CC"/>
                </a:solidFill>
                <a:latin typeface="Calibri" pitchFamily="34" charset="0"/>
                <a:ea typeface="ＭＳ Ｐゴシック" pitchFamily="-108" charset="-128"/>
                <a:cs typeface="ＭＳ Ｐゴシック" pitchFamily="-108" charset="-128"/>
              </a:defRPr>
            </a:lvl5pPr>
            <a:lvl6pPr marL="609585" algn="l" rtl="0" eaLnBrk="0" fontAlgn="base" hangingPunct="0">
              <a:lnSpc>
                <a:spcPts val="3433"/>
              </a:lnSpc>
              <a:spcBef>
                <a:spcPct val="0"/>
              </a:spcBef>
              <a:spcAft>
                <a:spcPct val="0"/>
              </a:spcAft>
              <a:defRPr sz="3200">
                <a:solidFill>
                  <a:srgbClr val="0099CC"/>
                </a:solidFill>
                <a:latin typeface="Arial" pitchFamily="-108" charset="0"/>
                <a:ea typeface="ＭＳ Ｐゴシック" pitchFamily="-108" charset="-128"/>
                <a:cs typeface="ＭＳ Ｐゴシック" pitchFamily="-108" charset="-128"/>
              </a:defRPr>
            </a:lvl6pPr>
            <a:lvl7pPr marL="1219170" algn="l" rtl="0" eaLnBrk="0" fontAlgn="base" hangingPunct="0">
              <a:lnSpc>
                <a:spcPts val="3433"/>
              </a:lnSpc>
              <a:spcBef>
                <a:spcPct val="0"/>
              </a:spcBef>
              <a:spcAft>
                <a:spcPct val="0"/>
              </a:spcAft>
              <a:defRPr sz="3200">
                <a:solidFill>
                  <a:srgbClr val="0099CC"/>
                </a:solidFill>
                <a:latin typeface="Arial" pitchFamily="-108" charset="0"/>
                <a:ea typeface="ＭＳ Ｐゴシック" pitchFamily="-108" charset="-128"/>
                <a:cs typeface="ＭＳ Ｐゴシック" pitchFamily="-108" charset="-128"/>
              </a:defRPr>
            </a:lvl7pPr>
            <a:lvl8pPr marL="1828754" algn="l" rtl="0" eaLnBrk="0" fontAlgn="base" hangingPunct="0">
              <a:lnSpc>
                <a:spcPts val="3433"/>
              </a:lnSpc>
              <a:spcBef>
                <a:spcPct val="0"/>
              </a:spcBef>
              <a:spcAft>
                <a:spcPct val="0"/>
              </a:spcAft>
              <a:defRPr sz="3200">
                <a:solidFill>
                  <a:srgbClr val="0099CC"/>
                </a:solidFill>
                <a:latin typeface="Arial" pitchFamily="-108" charset="0"/>
                <a:ea typeface="ＭＳ Ｐゴシック" pitchFamily="-108" charset="-128"/>
                <a:cs typeface="ＭＳ Ｐゴシック" pitchFamily="-108" charset="-128"/>
              </a:defRPr>
            </a:lvl8pPr>
            <a:lvl9pPr marL="2438339" algn="l" rtl="0" eaLnBrk="0" fontAlgn="base" hangingPunct="0">
              <a:lnSpc>
                <a:spcPts val="3433"/>
              </a:lnSpc>
              <a:spcBef>
                <a:spcPct val="0"/>
              </a:spcBef>
              <a:spcAft>
                <a:spcPct val="0"/>
              </a:spcAft>
              <a:defRPr sz="3200">
                <a:solidFill>
                  <a:srgbClr val="0099CC"/>
                </a:solidFill>
                <a:latin typeface="Arial" pitchFamily="-108" charset="0"/>
                <a:ea typeface="ＭＳ Ｐゴシック" pitchFamily="-108" charset="-128"/>
                <a:cs typeface="ＭＳ Ｐゴシック" pitchFamily="-108" charset="-128"/>
              </a:defRPr>
            </a:lvl9pPr>
          </a:lstStyle>
          <a:p>
            <a:pPr algn="ctr"/>
            <a:r>
              <a:rPr lang="en-US" sz="3600" dirty="0">
                <a:solidFill>
                  <a:schemeClr val="bg1"/>
                </a:solidFill>
                <a:latin typeface="+mn-lt"/>
              </a:rPr>
              <a:t>Learn more</a:t>
            </a:r>
          </a:p>
          <a:p>
            <a:pPr algn="ctr"/>
            <a:r>
              <a:rPr lang="en-US" sz="3600" dirty="0" err="1">
                <a:solidFill>
                  <a:schemeClr val="bg1"/>
                </a:solidFill>
                <a:latin typeface="+mn-lt"/>
              </a:rPr>
              <a:t>commscope.com</a:t>
            </a:r>
            <a:endParaRPr lang="en-US" sz="3600" dirty="0">
              <a:solidFill>
                <a:schemeClr val="bg1"/>
              </a:solidFill>
              <a:latin typeface="+mn-lt"/>
            </a:endParaRPr>
          </a:p>
        </p:txBody>
      </p:sp>
    </p:spTree>
    <p:extLst>
      <p:ext uri="{BB962C8B-B14F-4D97-AF65-F5344CB8AC3E}">
        <p14:creationId xmlns:p14="http://schemas.microsoft.com/office/powerpoint/2010/main" val="607911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2000"/>
                                        <p:tgtEl>
                                          <p:spTgt spid="8"/>
                                        </p:tgtEl>
                                      </p:cBhvr>
                                    </p:animEffect>
                                  </p:childTnLst>
                                </p:cTn>
                              </p:par>
                              <p:par>
                                <p:cTn id="8" presetID="10" presetClass="entr" presetSubtype="0" fill="hold" grpId="0" nodeType="withEffect">
                                  <p:stCondLst>
                                    <p:cond delay="200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1000"/>
                                        <p:tgtEl>
                                          <p:spTgt spid="9"/>
                                        </p:tgtEl>
                                      </p:cBhvr>
                                    </p:animEffect>
                                  </p:childTnLst>
                                </p:cTn>
                              </p:par>
                              <p:par>
                                <p:cTn id="11" presetID="10" presetClass="entr" presetSubtype="0" fill="hold" grpId="0" nodeType="withEffect">
                                  <p:stCondLst>
                                    <p:cond delay="200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3"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endParaRPr lang="en-US" dirty="0"/>
          </a:p>
        </p:txBody>
      </p:sp>
      <p:sp>
        <p:nvSpPr>
          <p:cNvPr id="6" name="Text Placeholder 5"/>
          <p:cNvSpPr>
            <a:spLocks noGrp="1"/>
          </p:cNvSpPr>
          <p:nvPr>
            <p:ph type="body" sz="quarter" idx="11"/>
          </p:nvPr>
        </p:nvSpPr>
        <p:spPr/>
        <p:txBody>
          <a:bodyPr/>
          <a:lstStyle/>
          <a:p>
            <a:endParaRPr lang="en-US"/>
          </a:p>
        </p:txBody>
      </p:sp>
    </p:spTree>
    <p:extLst>
      <p:ext uri="{BB962C8B-B14F-4D97-AF65-F5344CB8AC3E}">
        <p14:creationId xmlns:p14="http://schemas.microsoft.com/office/powerpoint/2010/main" val="639325709"/>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bwMode="auto">
          <a:xfrm>
            <a:off x="-100361" y="2542478"/>
            <a:ext cx="12398388" cy="3928329"/>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108" charset="0"/>
              <a:ea typeface="ＭＳ Ｐゴシック" pitchFamily="-108" charset="-128"/>
              <a:cs typeface="ＭＳ Ｐゴシック" pitchFamily="-108" charset="-128"/>
            </a:endParaRPr>
          </a:p>
        </p:txBody>
      </p:sp>
      <p:sp>
        <p:nvSpPr>
          <p:cNvPr id="11" name="Freeform 10"/>
          <p:cNvSpPr/>
          <p:nvPr/>
        </p:nvSpPr>
        <p:spPr bwMode="auto">
          <a:xfrm>
            <a:off x="3938939" y="1828569"/>
            <a:ext cx="1749349" cy="1121322"/>
          </a:xfrm>
          <a:custGeom>
            <a:avLst/>
            <a:gdLst>
              <a:gd name="connsiteX0" fmla="*/ 304815 w 1316159"/>
              <a:gd name="connsiteY0" fmla="*/ 797400 h 843650"/>
              <a:gd name="connsiteX1" fmla="*/ 35184 w 1316159"/>
              <a:gd name="connsiteY1" fmla="*/ 797400 h 843650"/>
              <a:gd name="connsiteX2" fmla="*/ 35184 w 1316159"/>
              <a:gd name="connsiteY2" fmla="*/ 316754 h 843650"/>
              <a:gd name="connsiteX3" fmla="*/ 328261 w 1316159"/>
              <a:gd name="connsiteY3" fmla="*/ 351923 h 843650"/>
              <a:gd name="connsiteX4" fmla="*/ 668230 w 1316159"/>
              <a:gd name="connsiteY4" fmla="*/ 231 h 843650"/>
              <a:gd name="connsiteX5" fmla="*/ 914415 w 1316159"/>
              <a:gd name="connsiteY5" fmla="*/ 293308 h 843650"/>
              <a:gd name="connsiteX6" fmla="*/ 914415 w 1316159"/>
              <a:gd name="connsiteY6" fmla="*/ 293308 h 843650"/>
              <a:gd name="connsiteX7" fmla="*/ 1113707 w 1316159"/>
              <a:gd name="connsiteY7" fmla="*/ 199523 h 843650"/>
              <a:gd name="connsiteX8" fmla="*/ 1148876 w 1316159"/>
              <a:gd name="connsiteY8" fmla="*/ 199523 h 843650"/>
              <a:gd name="connsiteX9" fmla="*/ 1312999 w 1316159"/>
              <a:gd name="connsiteY9" fmla="*/ 727062 h 843650"/>
              <a:gd name="connsiteX10" fmla="*/ 984753 w 1316159"/>
              <a:gd name="connsiteY10" fmla="*/ 762231 h 843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16159" h="843650">
                <a:moveTo>
                  <a:pt x="304815" y="797400"/>
                </a:moveTo>
                <a:cubicBezTo>
                  <a:pt x="192468" y="837454"/>
                  <a:pt x="80122" y="877508"/>
                  <a:pt x="35184" y="797400"/>
                </a:cubicBezTo>
                <a:cubicBezTo>
                  <a:pt x="-9755" y="717292"/>
                  <a:pt x="-13662" y="391000"/>
                  <a:pt x="35184" y="316754"/>
                </a:cubicBezTo>
                <a:cubicBezTo>
                  <a:pt x="84030" y="242508"/>
                  <a:pt x="222754" y="404677"/>
                  <a:pt x="328261" y="351923"/>
                </a:cubicBezTo>
                <a:cubicBezTo>
                  <a:pt x="433768" y="299169"/>
                  <a:pt x="570538" y="10000"/>
                  <a:pt x="668230" y="231"/>
                </a:cubicBezTo>
                <a:cubicBezTo>
                  <a:pt x="765922" y="-9538"/>
                  <a:pt x="914415" y="293308"/>
                  <a:pt x="914415" y="293308"/>
                </a:cubicBezTo>
                <a:lnTo>
                  <a:pt x="914415" y="293308"/>
                </a:lnTo>
                <a:cubicBezTo>
                  <a:pt x="947630" y="277677"/>
                  <a:pt x="1074630" y="215154"/>
                  <a:pt x="1113707" y="199523"/>
                </a:cubicBezTo>
                <a:cubicBezTo>
                  <a:pt x="1152784" y="183892"/>
                  <a:pt x="1115661" y="111600"/>
                  <a:pt x="1148876" y="199523"/>
                </a:cubicBezTo>
                <a:cubicBezTo>
                  <a:pt x="1182091" y="287446"/>
                  <a:pt x="1340353" y="633277"/>
                  <a:pt x="1312999" y="727062"/>
                </a:cubicBezTo>
                <a:cubicBezTo>
                  <a:pt x="1285645" y="820847"/>
                  <a:pt x="1021876" y="689939"/>
                  <a:pt x="984753" y="762231"/>
                </a:cubicBezTo>
              </a:path>
            </a:pathLst>
          </a:cu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108" charset="0"/>
              <a:ea typeface="ＭＳ Ｐゴシック" pitchFamily="-108" charset="-128"/>
              <a:cs typeface="ＭＳ Ｐゴシック" pitchFamily="-108" charset="-128"/>
            </a:endParaRPr>
          </a:p>
        </p:txBody>
      </p:sp>
      <p:sp>
        <p:nvSpPr>
          <p:cNvPr id="7" name="Title 5"/>
          <p:cNvSpPr txBox="1">
            <a:spLocks/>
          </p:cNvSpPr>
          <p:nvPr/>
        </p:nvSpPr>
        <p:spPr bwMode="auto">
          <a:xfrm>
            <a:off x="1487879" y="768800"/>
            <a:ext cx="8854300" cy="939113"/>
          </a:xfrm>
          <a:prstGeom prst="rect">
            <a:avLst/>
          </a:prstGeom>
          <a:noFill/>
          <a:ln w="9525">
            <a:noFill/>
            <a:miter lim="800000"/>
            <a:headEnd/>
            <a:tailEnd/>
          </a:ln>
        </p:spPr>
        <p:txBody>
          <a:bodyPr vert="horz" wrap="square" lIns="0" tIns="45720" rIns="91440" bIns="45720" numCol="1" anchor="t" anchorCtr="0" compatLnSpc="1">
            <a:prstTxWarp prst="textNoShape">
              <a:avLst/>
            </a:prstTxWarp>
          </a:bodyPr>
          <a:lstStyle>
            <a:lvl1pPr algn="l" rtl="0" eaLnBrk="0" fontAlgn="base" hangingPunct="0">
              <a:lnSpc>
                <a:spcPct val="80000"/>
              </a:lnSpc>
              <a:spcBef>
                <a:spcPct val="0"/>
              </a:spcBef>
              <a:spcAft>
                <a:spcPct val="0"/>
              </a:spcAft>
              <a:defRPr sz="4000" b="0" i="0">
                <a:solidFill>
                  <a:schemeClr val="tx2"/>
                </a:solidFill>
                <a:latin typeface="Calibri Light" charset="0"/>
                <a:ea typeface="Calibri Light" charset="0"/>
                <a:cs typeface="Calibri Light" charset="0"/>
              </a:defRPr>
            </a:lvl1pPr>
            <a:lvl2pPr algn="l" rtl="0" eaLnBrk="0" fontAlgn="base" hangingPunct="0">
              <a:lnSpc>
                <a:spcPts val="3433"/>
              </a:lnSpc>
              <a:spcBef>
                <a:spcPct val="0"/>
              </a:spcBef>
              <a:spcAft>
                <a:spcPct val="0"/>
              </a:spcAft>
              <a:defRPr sz="3200">
                <a:solidFill>
                  <a:srgbClr val="0099CC"/>
                </a:solidFill>
                <a:latin typeface="Calibri" pitchFamily="34" charset="0"/>
                <a:ea typeface="ＭＳ Ｐゴシック" pitchFamily="-108" charset="-128"/>
                <a:cs typeface="ＭＳ Ｐゴシック" pitchFamily="-108" charset="-128"/>
              </a:defRPr>
            </a:lvl2pPr>
            <a:lvl3pPr algn="l" rtl="0" eaLnBrk="0" fontAlgn="base" hangingPunct="0">
              <a:lnSpc>
                <a:spcPts val="3433"/>
              </a:lnSpc>
              <a:spcBef>
                <a:spcPct val="0"/>
              </a:spcBef>
              <a:spcAft>
                <a:spcPct val="0"/>
              </a:spcAft>
              <a:defRPr sz="3200">
                <a:solidFill>
                  <a:srgbClr val="0099CC"/>
                </a:solidFill>
                <a:latin typeface="Calibri" pitchFamily="34" charset="0"/>
                <a:ea typeface="ＭＳ Ｐゴシック" pitchFamily="-108" charset="-128"/>
                <a:cs typeface="ＭＳ Ｐゴシック" pitchFamily="-108" charset="-128"/>
              </a:defRPr>
            </a:lvl3pPr>
            <a:lvl4pPr algn="l" rtl="0" eaLnBrk="0" fontAlgn="base" hangingPunct="0">
              <a:lnSpc>
                <a:spcPts val="3433"/>
              </a:lnSpc>
              <a:spcBef>
                <a:spcPct val="0"/>
              </a:spcBef>
              <a:spcAft>
                <a:spcPct val="0"/>
              </a:spcAft>
              <a:defRPr sz="3200">
                <a:solidFill>
                  <a:srgbClr val="0099CC"/>
                </a:solidFill>
                <a:latin typeface="Calibri" pitchFamily="34" charset="0"/>
                <a:ea typeface="ＭＳ Ｐゴシック" pitchFamily="-108" charset="-128"/>
                <a:cs typeface="ＭＳ Ｐゴシック" pitchFamily="-108" charset="-128"/>
              </a:defRPr>
            </a:lvl4pPr>
            <a:lvl5pPr algn="l" rtl="0" eaLnBrk="0" fontAlgn="base" hangingPunct="0">
              <a:lnSpc>
                <a:spcPts val="3433"/>
              </a:lnSpc>
              <a:spcBef>
                <a:spcPct val="0"/>
              </a:spcBef>
              <a:spcAft>
                <a:spcPct val="0"/>
              </a:spcAft>
              <a:defRPr sz="3200">
                <a:solidFill>
                  <a:srgbClr val="0099CC"/>
                </a:solidFill>
                <a:latin typeface="Calibri" pitchFamily="34" charset="0"/>
                <a:ea typeface="ＭＳ Ｐゴシック" pitchFamily="-108" charset="-128"/>
                <a:cs typeface="ＭＳ Ｐゴシック" pitchFamily="-108" charset="-128"/>
              </a:defRPr>
            </a:lvl5pPr>
            <a:lvl6pPr marL="609585" algn="l" rtl="0" eaLnBrk="0" fontAlgn="base" hangingPunct="0">
              <a:lnSpc>
                <a:spcPts val="3433"/>
              </a:lnSpc>
              <a:spcBef>
                <a:spcPct val="0"/>
              </a:spcBef>
              <a:spcAft>
                <a:spcPct val="0"/>
              </a:spcAft>
              <a:defRPr sz="3200">
                <a:solidFill>
                  <a:srgbClr val="0099CC"/>
                </a:solidFill>
                <a:latin typeface="Arial" pitchFamily="-108" charset="0"/>
                <a:ea typeface="ＭＳ Ｐゴシック" pitchFamily="-108" charset="-128"/>
                <a:cs typeface="ＭＳ Ｐゴシック" pitchFamily="-108" charset="-128"/>
              </a:defRPr>
            </a:lvl6pPr>
            <a:lvl7pPr marL="1219170" algn="l" rtl="0" eaLnBrk="0" fontAlgn="base" hangingPunct="0">
              <a:lnSpc>
                <a:spcPts val="3433"/>
              </a:lnSpc>
              <a:spcBef>
                <a:spcPct val="0"/>
              </a:spcBef>
              <a:spcAft>
                <a:spcPct val="0"/>
              </a:spcAft>
              <a:defRPr sz="3200">
                <a:solidFill>
                  <a:srgbClr val="0099CC"/>
                </a:solidFill>
                <a:latin typeface="Arial" pitchFamily="-108" charset="0"/>
                <a:ea typeface="ＭＳ Ｐゴシック" pitchFamily="-108" charset="-128"/>
                <a:cs typeface="ＭＳ Ｐゴシック" pitchFamily="-108" charset="-128"/>
              </a:defRPr>
            </a:lvl7pPr>
            <a:lvl8pPr marL="1828754" algn="l" rtl="0" eaLnBrk="0" fontAlgn="base" hangingPunct="0">
              <a:lnSpc>
                <a:spcPts val="3433"/>
              </a:lnSpc>
              <a:spcBef>
                <a:spcPct val="0"/>
              </a:spcBef>
              <a:spcAft>
                <a:spcPct val="0"/>
              </a:spcAft>
              <a:defRPr sz="3200">
                <a:solidFill>
                  <a:srgbClr val="0099CC"/>
                </a:solidFill>
                <a:latin typeface="Arial" pitchFamily="-108" charset="0"/>
                <a:ea typeface="ＭＳ Ｐゴシック" pitchFamily="-108" charset="-128"/>
                <a:cs typeface="ＭＳ Ｐゴシック" pitchFamily="-108" charset="-128"/>
              </a:defRPr>
            </a:lvl8pPr>
            <a:lvl9pPr marL="2438339" algn="l" rtl="0" eaLnBrk="0" fontAlgn="base" hangingPunct="0">
              <a:lnSpc>
                <a:spcPts val="3433"/>
              </a:lnSpc>
              <a:spcBef>
                <a:spcPct val="0"/>
              </a:spcBef>
              <a:spcAft>
                <a:spcPct val="0"/>
              </a:spcAft>
              <a:defRPr sz="3200">
                <a:solidFill>
                  <a:srgbClr val="0099CC"/>
                </a:solidFill>
                <a:latin typeface="Arial" pitchFamily="-108" charset="0"/>
                <a:ea typeface="ＭＳ Ｐゴシック" pitchFamily="-108" charset="-128"/>
                <a:cs typeface="ＭＳ Ｐゴシック" pitchFamily="-108" charset="-128"/>
              </a:defRPr>
            </a:lvl9pPr>
          </a:lstStyle>
          <a:p>
            <a:pPr algn="ctr"/>
            <a:r>
              <a:rPr lang="en-US" sz="5200" dirty="0">
                <a:solidFill>
                  <a:schemeClr val="bg1"/>
                </a:solidFill>
                <a:latin typeface="+mn-lt"/>
              </a:rPr>
              <a:t>The result</a:t>
            </a:r>
          </a:p>
        </p:txBody>
      </p:sp>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38536" y="3679909"/>
            <a:ext cx="11345015" cy="1273264"/>
          </a:xfrm>
          <a:prstGeom prst="rect">
            <a:avLst/>
          </a:prstGeom>
        </p:spPr>
      </p:pic>
      <p:sp>
        <p:nvSpPr>
          <p:cNvPr id="8" name="TextBox 7"/>
          <p:cNvSpPr txBox="1"/>
          <p:nvPr/>
        </p:nvSpPr>
        <p:spPr>
          <a:xfrm>
            <a:off x="521880" y="1376904"/>
            <a:ext cx="11143647" cy="646331"/>
          </a:xfrm>
          <a:prstGeom prst="rect">
            <a:avLst/>
          </a:prstGeom>
          <a:noFill/>
        </p:spPr>
        <p:txBody>
          <a:bodyPr wrap="square" rtlCol="0">
            <a:spAutoFit/>
          </a:bodyPr>
          <a:lstStyle/>
          <a:p>
            <a:pPr lvl="0" algn="ctr"/>
            <a:r>
              <a:rPr lang="en-US" sz="3600" i="1" dirty="0">
                <a:solidFill>
                  <a:srgbClr val="FFFFFF"/>
                </a:solidFill>
                <a:latin typeface="Calibri"/>
              </a:rPr>
              <a:t>—it’s not changing anytime soon.</a:t>
            </a:r>
            <a:endParaRPr lang="en-US" sz="3600" i="1" kern="0" dirty="0">
              <a:solidFill>
                <a:srgbClr val="FFFFFF"/>
              </a:solidFill>
              <a:latin typeface="Calibri"/>
            </a:endParaRPr>
          </a:p>
        </p:txBody>
      </p:sp>
    </p:spTree>
    <p:extLst>
      <p:ext uri="{BB962C8B-B14F-4D97-AF65-F5344CB8AC3E}">
        <p14:creationId xmlns:p14="http://schemas.microsoft.com/office/powerpoint/2010/main" val="21013077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repeatCount="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grpId="0" nodeType="withEffect">
                                  <p:stCondLst>
                                    <p:cond delay="300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reeform 10"/>
          <p:cNvSpPr/>
          <p:nvPr/>
        </p:nvSpPr>
        <p:spPr bwMode="auto">
          <a:xfrm>
            <a:off x="3938939" y="2236182"/>
            <a:ext cx="1749349" cy="1121322"/>
          </a:xfrm>
          <a:custGeom>
            <a:avLst/>
            <a:gdLst>
              <a:gd name="connsiteX0" fmla="*/ 304815 w 1316159"/>
              <a:gd name="connsiteY0" fmla="*/ 797400 h 843650"/>
              <a:gd name="connsiteX1" fmla="*/ 35184 w 1316159"/>
              <a:gd name="connsiteY1" fmla="*/ 797400 h 843650"/>
              <a:gd name="connsiteX2" fmla="*/ 35184 w 1316159"/>
              <a:gd name="connsiteY2" fmla="*/ 316754 h 843650"/>
              <a:gd name="connsiteX3" fmla="*/ 328261 w 1316159"/>
              <a:gd name="connsiteY3" fmla="*/ 351923 h 843650"/>
              <a:gd name="connsiteX4" fmla="*/ 668230 w 1316159"/>
              <a:gd name="connsiteY4" fmla="*/ 231 h 843650"/>
              <a:gd name="connsiteX5" fmla="*/ 914415 w 1316159"/>
              <a:gd name="connsiteY5" fmla="*/ 293308 h 843650"/>
              <a:gd name="connsiteX6" fmla="*/ 914415 w 1316159"/>
              <a:gd name="connsiteY6" fmla="*/ 293308 h 843650"/>
              <a:gd name="connsiteX7" fmla="*/ 1113707 w 1316159"/>
              <a:gd name="connsiteY7" fmla="*/ 199523 h 843650"/>
              <a:gd name="connsiteX8" fmla="*/ 1148876 w 1316159"/>
              <a:gd name="connsiteY8" fmla="*/ 199523 h 843650"/>
              <a:gd name="connsiteX9" fmla="*/ 1312999 w 1316159"/>
              <a:gd name="connsiteY9" fmla="*/ 727062 h 843650"/>
              <a:gd name="connsiteX10" fmla="*/ 984753 w 1316159"/>
              <a:gd name="connsiteY10" fmla="*/ 762231 h 843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16159" h="843650">
                <a:moveTo>
                  <a:pt x="304815" y="797400"/>
                </a:moveTo>
                <a:cubicBezTo>
                  <a:pt x="192468" y="837454"/>
                  <a:pt x="80122" y="877508"/>
                  <a:pt x="35184" y="797400"/>
                </a:cubicBezTo>
                <a:cubicBezTo>
                  <a:pt x="-9755" y="717292"/>
                  <a:pt x="-13662" y="391000"/>
                  <a:pt x="35184" y="316754"/>
                </a:cubicBezTo>
                <a:cubicBezTo>
                  <a:pt x="84030" y="242508"/>
                  <a:pt x="222754" y="404677"/>
                  <a:pt x="328261" y="351923"/>
                </a:cubicBezTo>
                <a:cubicBezTo>
                  <a:pt x="433768" y="299169"/>
                  <a:pt x="570538" y="10000"/>
                  <a:pt x="668230" y="231"/>
                </a:cubicBezTo>
                <a:cubicBezTo>
                  <a:pt x="765922" y="-9538"/>
                  <a:pt x="914415" y="293308"/>
                  <a:pt x="914415" y="293308"/>
                </a:cubicBezTo>
                <a:lnTo>
                  <a:pt x="914415" y="293308"/>
                </a:lnTo>
                <a:cubicBezTo>
                  <a:pt x="947630" y="277677"/>
                  <a:pt x="1074630" y="215154"/>
                  <a:pt x="1113707" y="199523"/>
                </a:cubicBezTo>
                <a:cubicBezTo>
                  <a:pt x="1152784" y="183892"/>
                  <a:pt x="1115661" y="111600"/>
                  <a:pt x="1148876" y="199523"/>
                </a:cubicBezTo>
                <a:cubicBezTo>
                  <a:pt x="1182091" y="287446"/>
                  <a:pt x="1340353" y="633277"/>
                  <a:pt x="1312999" y="727062"/>
                </a:cubicBezTo>
                <a:cubicBezTo>
                  <a:pt x="1285645" y="820847"/>
                  <a:pt x="1021876" y="689939"/>
                  <a:pt x="984753" y="762231"/>
                </a:cubicBezTo>
              </a:path>
            </a:pathLst>
          </a:cu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108" charset="0"/>
              <a:ea typeface="ＭＳ Ｐゴシック" pitchFamily="-108" charset="-128"/>
              <a:cs typeface="ＭＳ Ｐゴシック" pitchFamily="-108" charset="-128"/>
            </a:endParaRPr>
          </a:p>
        </p:txBody>
      </p:sp>
      <p:sp>
        <p:nvSpPr>
          <p:cNvPr id="23" name="Freeform 22"/>
          <p:cNvSpPr/>
          <p:nvPr/>
        </p:nvSpPr>
        <p:spPr bwMode="auto">
          <a:xfrm>
            <a:off x="3938939" y="2236182"/>
            <a:ext cx="1316159" cy="843650"/>
          </a:xfrm>
          <a:custGeom>
            <a:avLst/>
            <a:gdLst>
              <a:gd name="connsiteX0" fmla="*/ 304815 w 1316159"/>
              <a:gd name="connsiteY0" fmla="*/ 797400 h 843650"/>
              <a:gd name="connsiteX1" fmla="*/ 35184 w 1316159"/>
              <a:gd name="connsiteY1" fmla="*/ 797400 h 843650"/>
              <a:gd name="connsiteX2" fmla="*/ 35184 w 1316159"/>
              <a:gd name="connsiteY2" fmla="*/ 316754 h 843650"/>
              <a:gd name="connsiteX3" fmla="*/ 328261 w 1316159"/>
              <a:gd name="connsiteY3" fmla="*/ 351923 h 843650"/>
              <a:gd name="connsiteX4" fmla="*/ 668230 w 1316159"/>
              <a:gd name="connsiteY4" fmla="*/ 231 h 843650"/>
              <a:gd name="connsiteX5" fmla="*/ 914415 w 1316159"/>
              <a:gd name="connsiteY5" fmla="*/ 293308 h 843650"/>
              <a:gd name="connsiteX6" fmla="*/ 914415 w 1316159"/>
              <a:gd name="connsiteY6" fmla="*/ 293308 h 843650"/>
              <a:gd name="connsiteX7" fmla="*/ 1113707 w 1316159"/>
              <a:gd name="connsiteY7" fmla="*/ 199523 h 843650"/>
              <a:gd name="connsiteX8" fmla="*/ 1148876 w 1316159"/>
              <a:gd name="connsiteY8" fmla="*/ 199523 h 843650"/>
              <a:gd name="connsiteX9" fmla="*/ 1312999 w 1316159"/>
              <a:gd name="connsiteY9" fmla="*/ 727062 h 843650"/>
              <a:gd name="connsiteX10" fmla="*/ 984753 w 1316159"/>
              <a:gd name="connsiteY10" fmla="*/ 762231 h 843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16159" h="843650">
                <a:moveTo>
                  <a:pt x="304815" y="797400"/>
                </a:moveTo>
                <a:cubicBezTo>
                  <a:pt x="192468" y="837454"/>
                  <a:pt x="80122" y="877508"/>
                  <a:pt x="35184" y="797400"/>
                </a:cubicBezTo>
                <a:cubicBezTo>
                  <a:pt x="-9755" y="717292"/>
                  <a:pt x="-13662" y="391000"/>
                  <a:pt x="35184" y="316754"/>
                </a:cubicBezTo>
                <a:cubicBezTo>
                  <a:pt x="84030" y="242508"/>
                  <a:pt x="222754" y="404677"/>
                  <a:pt x="328261" y="351923"/>
                </a:cubicBezTo>
                <a:cubicBezTo>
                  <a:pt x="433768" y="299169"/>
                  <a:pt x="570538" y="10000"/>
                  <a:pt x="668230" y="231"/>
                </a:cubicBezTo>
                <a:cubicBezTo>
                  <a:pt x="765922" y="-9538"/>
                  <a:pt x="914415" y="293308"/>
                  <a:pt x="914415" y="293308"/>
                </a:cubicBezTo>
                <a:lnTo>
                  <a:pt x="914415" y="293308"/>
                </a:lnTo>
                <a:cubicBezTo>
                  <a:pt x="947630" y="277677"/>
                  <a:pt x="1074630" y="215154"/>
                  <a:pt x="1113707" y="199523"/>
                </a:cubicBezTo>
                <a:cubicBezTo>
                  <a:pt x="1152784" y="183892"/>
                  <a:pt x="1115661" y="111600"/>
                  <a:pt x="1148876" y="199523"/>
                </a:cubicBezTo>
                <a:cubicBezTo>
                  <a:pt x="1182091" y="287446"/>
                  <a:pt x="1340353" y="633277"/>
                  <a:pt x="1312999" y="727062"/>
                </a:cubicBezTo>
                <a:cubicBezTo>
                  <a:pt x="1285645" y="820847"/>
                  <a:pt x="1021876" y="689939"/>
                  <a:pt x="984753" y="762231"/>
                </a:cubicBezTo>
              </a:path>
            </a:pathLst>
          </a:cu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108" charset="0"/>
              <a:ea typeface="ＭＳ Ｐゴシック" pitchFamily="-108" charset="-128"/>
              <a:cs typeface="ＭＳ Ｐゴシック" pitchFamily="-108" charset="-128"/>
            </a:endParaRPr>
          </a:p>
        </p:txBody>
      </p:sp>
      <p:sp>
        <p:nvSpPr>
          <p:cNvPr id="17" name="Title 5"/>
          <p:cNvSpPr txBox="1">
            <a:spLocks/>
          </p:cNvSpPr>
          <p:nvPr/>
        </p:nvSpPr>
        <p:spPr bwMode="auto">
          <a:xfrm>
            <a:off x="4210168" y="571077"/>
            <a:ext cx="6910301" cy="939113"/>
          </a:xfrm>
          <a:prstGeom prst="rect">
            <a:avLst/>
          </a:prstGeom>
          <a:noFill/>
          <a:ln w="9525">
            <a:noFill/>
            <a:miter lim="800000"/>
            <a:headEnd/>
            <a:tailEnd/>
          </a:ln>
        </p:spPr>
        <p:txBody>
          <a:bodyPr vert="horz" wrap="square" lIns="0" tIns="45720" rIns="91440" bIns="45720" numCol="1" anchor="t" anchorCtr="0" compatLnSpc="1">
            <a:prstTxWarp prst="textNoShape">
              <a:avLst/>
            </a:prstTxWarp>
          </a:bodyPr>
          <a:lstStyle>
            <a:lvl1pPr algn="l" rtl="0" eaLnBrk="0" fontAlgn="base" hangingPunct="0">
              <a:lnSpc>
                <a:spcPct val="80000"/>
              </a:lnSpc>
              <a:spcBef>
                <a:spcPct val="0"/>
              </a:spcBef>
              <a:spcAft>
                <a:spcPct val="0"/>
              </a:spcAft>
              <a:defRPr sz="4000" b="0" i="0">
                <a:solidFill>
                  <a:schemeClr val="tx2"/>
                </a:solidFill>
                <a:latin typeface="Calibri Light" charset="0"/>
                <a:ea typeface="Calibri Light" charset="0"/>
                <a:cs typeface="Calibri Light" charset="0"/>
              </a:defRPr>
            </a:lvl1pPr>
            <a:lvl2pPr algn="l" rtl="0" eaLnBrk="0" fontAlgn="base" hangingPunct="0">
              <a:lnSpc>
                <a:spcPts val="3433"/>
              </a:lnSpc>
              <a:spcBef>
                <a:spcPct val="0"/>
              </a:spcBef>
              <a:spcAft>
                <a:spcPct val="0"/>
              </a:spcAft>
              <a:defRPr sz="3200">
                <a:solidFill>
                  <a:srgbClr val="0099CC"/>
                </a:solidFill>
                <a:latin typeface="Calibri" pitchFamily="34" charset="0"/>
                <a:ea typeface="ＭＳ Ｐゴシック" pitchFamily="-108" charset="-128"/>
                <a:cs typeface="ＭＳ Ｐゴシック" pitchFamily="-108" charset="-128"/>
              </a:defRPr>
            </a:lvl2pPr>
            <a:lvl3pPr algn="l" rtl="0" eaLnBrk="0" fontAlgn="base" hangingPunct="0">
              <a:lnSpc>
                <a:spcPts val="3433"/>
              </a:lnSpc>
              <a:spcBef>
                <a:spcPct val="0"/>
              </a:spcBef>
              <a:spcAft>
                <a:spcPct val="0"/>
              </a:spcAft>
              <a:defRPr sz="3200">
                <a:solidFill>
                  <a:srgbClr val="0099CC"/>
                </a:solidFill>
                <a:latin typeface="Calibri" pitchFamily="34" charset="0"/>
                <a:ea typeface="ＭＳ Ｐゴシック" pitchFamily="-108" charset="-128"/>
                <a:cs typeface="ＭＳ Ｐゴシック" pitchFamily="-108" charset="-128"/>
              </a:defRPr>
            </a:lvl3pPr>
            <a:lvl4pPr algn="l" rtl="0" eaLnBrk="0" fontAlgn="base" hangingPunct="0">
              <a:lnSpc>
                <a:spcPts val="3433"/>
              </a:lnSpc>
              <a:spcBef>
                <a:spcPct val="0"/>
              </a:spcBef>
              <a:spcAft>
                <a:spcPct val="0"/>
              </a:spcAft>
              <a:defRPr sz="3200">
                <a:solidFill>
                  <a:srgbClr val="0099CC"/>
                </a:solidFill>
                <a:latin typeface="Calibri" pitchFamily="34" charset="0"/>
                <a:ea typeface="ＭＳ Ｐゴシック" pitchFamily="-108" charset="-128"/>
                <a:cs typeface="ＭＳ Ｐゴシック" pitchFamily="-108" charset="-128"/>
              </a:defRPr>
            </a:lvl4pPr>
            <a:lvl5pPr algn="l" rtl="0" eaLnBrk="0" fontAlgn="base" hangingPunct="0">
              <a:lnSpc>
                <a:spcPts val="3433"/>
              </a:lnSpc>
              <a:spcBef>
                <a:spcPct val="0"/>
              </a:spcBef>
              <a:spcAft>
                <a:spcPct val="0"/>
              </a:spcAft>
              <a:defRPr sz="3200">
                <a:solidFill>
                  <a:srgbClr val="0099CC"/>
                </a:solidFill>
                <a:latin typeface="Calibri" pitchFamily="34" charset="0"/>
                <a:ea typeface="ＭＳ Ｐゴシック" pitchFamily="-108" charset="-128"/>
                <a:cs typeface="ＭＳ Ｐゴシック" pitchFamily="-108" charset="-128"/>
              </a:defRPr>
            </a:lvl5pPr>
            <a:lvl6pPr marL="609585" algn="l" rtl="0" eaLnBrk="0" fontAlgn="base" hangingPunct="0">
              <a:lnSpc>
                <a:spcPts val="3433"/>
              </a:lnSpc>
              <a:spcBef>
                <a:spcPct val="0"/>
              </a:spcBef>
              <a:spcAft>
                <a:spcPct val="0"/>
              </a:spcAft>
              <a:defRPr sz="3200">
                <a:solidFill>
                  <a:srgbClr val="0099CC"/>
                </a:solidFill>
                <a:latin typeface="Arial" pitchFamily="-108" charset="0"/>
                <a:ea typeface="ＭＳ Ｐゴシック" pitchFamily="-108" charset="-128"/>
                <a:cs typeface="ＭＳ Ｐゴシック" pitchFamily="-108" charset="-128"/>
              </a:defRPr>
            </a:lvl6pPr>
            <a:lvl7pPr marL="1219170" algn="l" rtl="0" eaLnBrk="0" fontAlgn="base" hangingPunct="0">
              <a:lnSpc>
                <a:spcPts val="3433"/>
              </a:lnSpc>
              <a:spcBef>
                <a:spcPct val="0"/>
              </a:spcBef>
              <a:spcAft>
                <a:spcPct val="0"/>
              </a:spcAft>
              <a:defRPr sz="3200">
                <a:solidFill>
                  <a:srgbClr val="0099CC"/>
                </a:solidFill>
                <a:latin typeface="Arial" pitchFamily="-108" charset="0"/>
                <a:ea typeface="ＭＳ Ｐゴシック" pitchFamily="-108" charset="-128"/>
                <a:cs typeface="ＭＳ Ｐゴシック" pitchFamily="-108" charset="-128"/>
              </a:defRPr>
            </a:lvl7pPr>
            <a:lvl8pPr marL="1828754" algn="l" rtl="0" eaLnBrk="0" fontAlgn="base" hangingPunct="0">
              <a:lnSpc>
                <a:spcPts val="3433"/>
              </a:lnSpc>
              <a:spcBef>
                <a:spcPct val="0"/>
              </a:spcBef>
              <a:spcAft>
                <a:spcPct val="0"/>
              </a:spcAft>
              <a:defRPr sz="3200">
                <a:solidFill>
                  <a:srgbClr val="0099CC"/>
                </a:solidFill>
                <a:latin typeface="Arial" pitchFamily="-108" charset="0"/>
                <a:ea typeface="ＭＳ Ｐゴシック" pitchFamily="-108" charset="-128"/>
                <a:cs typeface="ＭＳ Ｐゴシック" pitchFamily="-108" charset="-128"/>
              </a:defRPr>
            </a:lvl8pPr>
            <a:lvl9pPr marL="2438339" algn="l" rtl="0" eaLnBrk="0" fontAlgn="base" hangingPunct="0">
              <a:lnSpc>
                <a:spcPts val="3433"/>
              </a:lnSpc>
              <a:spcBef>
                <a:spcPct val="0"/>
              </a:spcBef>
              <a:spcAft>
                <a:spcPct val="0"/>
              </a:spcAft>
              <a:defRPr sz="3200">
                <a:solidFill>
                  <a:srgbClr val="0099CC"/>
                </a:solidFill>
                <a:latin typeface="Arial" pitchFamily="-108" charset="0"/>
                <a:ea typeface="ＭＳ Ｐゴシック" pitchFamily="-108" charset="-128"/>
                <a:cs typeface="ＭＳ Ｐゴシック" pitchFamily="-108" charset="-128"/>
              </a:defRPr>
            </a:lvl9pPr>
          </a:lstStyle>
          <a:p>
            <a:r>
              <a:rPr lang="en-US" dirty="0"/>
              <a:t>The challenge</a:t>
            </a:r>
            <a:endParaRPr lang="en-US" kern="0" dirty="0"/>
          </a:p>
        </p:txBody>
      </p:sp>
      <p:sp>
        <p:nvSpPr>
          <p:cNvPr id="12" name="Content Placeholder 6"/>
          <p:cNvSpPr>
            <a:spLocks noGrp="1"/>
          </p:cNvSpPr>
          <p:nvPr>
            <p:ph idx="1"/>
          </p:nvPr>
        </p:nvSpPr>
        <p:spPr>
          <a:xfrm>
            <a:off x="4210168" y="1805347"/>
            <a:ext cx="7535142" cy="4661526"/>
          </a:xfrm>
        </p:spPr>
        <p:txBody>
          <a:bodyPr/>
          <a:lstStyle/>
          <a:p>
            <a:pPr marL="0" indent="0">
              <a:buNone/>
            </a:pPr>
            <a:r>
              <a:rPr lang="en-US" b="1" dirty="0"/>
              <a:t>Adapt your data center infrastructure in order to:</a:t>
            </a:r>
          </a:p>
          <a:p>
            <a:r>
              <a:rPr lang="en-US" dirty="0"/>
              <a:t>Increase equipment port count and fiber density</a:t>
            </a:r>
          </a:p>
          <a:p>
            <a:r>
              <a:rPr lang="en-US" dirty="0"/>
              <a:t>Support faster lane capacities </a:t>
            </a:r>
          </a:p>
          <a:p>
            <a:r>
              <a:rPr lang="en-US" dirty="0"/>
              <a:t>Reduce latency </a:t>
            </a:r>
          </a:p>
          <a:p>
            <a:r>
              <a:rPr lang="en-US" dirty="0"/>
              <a:t>Prepare to migrate to higher speeds </a:t>
            </a:r>
          </a:p>
        </p:txBody>
      </p:sp>
      <p:pic>
        <p:nvPicPr>
          <p:cNvPr id="9" name="Picture 8"/>
          <p:cNvPicPr>
            <a:picLocks noChangeAspect="1"/>
          </p:cNvPicPr>
          <p:nvPr/>
        </p:nvPicPr>
        <p:blipFill rotWithShape="1">
          <a:blip r:embed="rId2" cstate="screen">
            <a:alphaModFix amt="88000"/>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a:ext>
            </a:extLst>
          </a:blip>
          <a:srcRect/>
          <a:stretch/>
        </p:blipFill>
        <p:spPr>
          <a:xfrm>
            <a:off x="-7962" y="-1"/>
            <a:ext cx="3749538" cy="6466873"/>
          </a:xfrm>
          <a:prstGeom prst="rect">
            <a:avLst/>
          </a:prstGeom>
        </p:spPr>
      </p:pic>
      <p:sp>
        <p:nvSpPr>
          <p:cNvPr id="10" name="Rectangle 9"/>
          <p:cNvSpPr/>
          <p:nvPr/>
        </p:nvSpPr>
        <p:spPr bwMode="auto">
          <a:xfrm>
            <a:off x="0" y="-2"/>
            <a:ext cx="3749538" cy="4683969"/>
          </a:xfrm>
          <a:prstGeom prst="rect">
            <a:avLst/>
          </a:prstGeom>
          <a:gradFill>
            <a:gsLst>
              <a:gs pos="100000">
                <a:schemeClr val="accent3">
                  <a:lumMod val="75000"/>
                  <a:alpha val="0"/>
                </a:schemeClr>
              </a:gs>
              <a:gs pos="0">
                <a:schemeClr val="accent3">
                  <a:lumMod val="83000"/>
                  <a:lumOff val="17000"/>
                  <a:alpha val="8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108" charset="0"/>
              <a:ea typeface="ＭＳ Ｐゴシック" pitchFamily="-108" charset="-128"/>
              <a:cs typeface="ＭＳ Ｐゴシック" pitchFamily="-108" charset="-128"/>
            </a:endParaRPr>
          </a:p>
        </p:txBody>
      </p:sp>
      <p:sp>
        <p:nvSpPr>
          <p:cNvPr id="13" name="Rectangle 12"/>
          <p:cNvSpPr/>
          <p:nvPr/>
        </p:nvSpPr>
        <p:spPr bwMode="auto">
          <a:xfrm rot="10800000">
            <a:off x="-7962" y="4170784"/>
            <a:ext cx="3749538" cy="2296088"/>
          </a:xfrm>
          <a:prstGeom prst="rect">
            <a:avLst/>
          </a:prstGeom>
          <a:gradFill>
            <a:gsLst>
              <a:gs pos="100000">
                <a:schemeClr val="accent3">
                  <a:lumMod val="75000"/>
                  <a:alpha val="0"/>
                </a:schemeClr>
              </a:gs>
              <a:gs pos="0">
                <a:schemeClr val="accent3">
                  <a:alpha val="57000"/>
                  <a:lumMod val="83000"/>
                  <a:lumOff val="17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108" charset="0"/>
              <a:ea typeface="ＭＳ Ｐゴシック" pitchFamily="-108" charset="-128"/>
              <a:cs typeface="ＭＳ Ｐゴシック" pitchFamily="-108" charset="-128"/>
            </a:endParaRPr>
          </a:p>
        </p:txBody>
      </p:sp>
      <p:pic>
        <p:nvPicPr>
          <p:cNvPr id="14" name="Picture 13"/>
          <p:cNvPicPr>
            <a:picLocks noChangeAspect="1"/>
          </p:cNvPicPr>
          <p:nvPr/>
        </p:nvPicPr>
        <p:blipFill>
          <a:blip r:embed="rId4" cstate="screen">
            <a:alphaModFix amt="50000"/>
            <a:extLst>
              <a:ext uri="{28A0092B-C50C-407E-A947-70E740481C1C}">
                <a14:useLocalDpi xmlns:a14="http://schemas.microsoft.com/office/drawing/2010/main"/>
              </a:ext>
            </a:extLst>
          </a:blip>
          <a:stretch>
            <a:fillRect/>
          </a:stretch>
        </p:blipFill>
        <p:spPr>
          <a:xfrm>
            <a:off x="-2378629" y="4334097"/>
            <a:ext cx="5317772" cy="2286702"/>
          </a:xfrm>
          <a:prstGeom prst="rect">
            <a:avLst/>
          </a:prstGeom>
        </p:spPr>
      </p:pic>
    </p:spTree>
    <p:extLst>
      <p:ext uri="{BB962C8B-B14F-4D97-AF65-F5344CB8AC3E}">
        <p14:creationId xmlns:p14="http://schemas.microsoft.com/office/powerpoint/2010/main" val="1295608215"/>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1"/>
            <a:ext cx="12206087" cy="6468771"/>
          </a:xfrm>
          <a:prstGeom prst="rect">
            <a:avLst/>
          </a:prstGeom>
        </p:spPr>
      </p:pic>
      <p:grpSp>
        <p:nvGrpSpPr>
          <p:cNvPr id="3" name="Group 2"/>
          <p:cNvGrpSpPr/>
          <p:nvPr/>
        </p:nvGrpSpPr>
        <p:grpSpPr>
          <a:xfrm>
            <a:off x="-51980" y="1282044"/>
            <a:ext cx="12295954" cy="5186725"/>
            <a:chOff x="-51980" y="1282044"/>
            <a:chExt cx="12295954" cy="5186725"/>
          </a:xfrm>
        </p:grpSpPr>
        <p:sp>
          <p:nvSpPr>
            <p:cNvPr id="11" name="Rectangle 10"/>
            <p:cNvSpPr/>
            <p:nvPr/>
          </p:nvSpPr>
          <p:spPr bwMode="auto">
            <a:xfrm rot="10800000">
              <a:off x="-51978" y="1282044"/>
              <a:ext cx="12295951" cy="4430598"/>
            </a:xfrm>
            <a:prstGeom prst="rect">
              <a:avLst/>
            </a:prstGeom>
            <a:gradFill>
              <a:gsLst>
                <a:gs pos="0">
                  <a:schemeClr val="tx2">
                    <a:lumMod val="75000"/>
                    <a:alpha val="73000"/>
                  </a:schemeClr>
                </a:gs>
                <a:gs pos="100000">
                  <a:schemeClr val="accent2">
                    <a:lumMod val="40000"/>
                    <a:lumOff val="60000"/>
                    <a:alpha val="77000"/>
                  </a:schemeClr>
                </a:gs>
              </a:gsLst>
              <a:lin ang="5400000" scaled="0"/>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108" charset="0"/>
                <a:ea typeface="ＭＳ Ｐゴシック" pitchFamily="-108" charset="-128"/>
                <a:cs typeface="ＭＳ Ｐゴシック" pitchFamily="-108" charset="-128"/>
              </a:endParaRPr>
            </a:p>
          </p:txBody>
        </p:sp>
        <p:sp>
          <p:nvSpPr>
            <p:cNvPr id="13" name="Rectangle 12"/>
            <p:cNvSpPr/>
            <p:nvPr/>
          </p:nvSpPr>
          <p:spPr bwMode="auto">
            <a:xfrm rot="10800000">
              <a:off x="-51980" y="4911365"/>
              <a:ext cx="12295951" cy="801278"/>
            </a:xfrm>
            <a:prstGeom prst="rect">
              <a:avLst/>
            </a:prstGeom>
            <a:solidFill>
              <a:schemeClr val="accent1">
                <a:lumMod val="90000"/>
                <a:lumOff val="10000"/>
                <a:alpha val="76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108" charset="0"/>
                <a:ea typeface="ＭＳ Ｐゴシック" pitchFamily="-108" charset="-128"/>
                <a:cs typeface="ＭＳ Ｐゴシック" pitchFamily="-108" charset="-128"/>
              </a:endParaRPr>
            </a:p>
          </p:txBody>
        </p:sp>
        <p:sp>
          <p:nvSpPr>
            <p:cNvPr id="12" name="Rectangle 11"/>
            <p:cNvSpPr/>
            <p:nvPr/>
          </p:nvSpPr>
          <p:spPr bwMode="auto">
            <a:xfrm rot="10800000">
              <a:off x="-51979" y="1282045"/>
              <a:ext cx="12295951" cy="405106"/>
            </a:xfrm>
            <a:prstGeom prst="rect">
              <a:avLst/>
            </a:prstGeom>
            <a:solidFill>
              <a:schemeClr val="accent1">
                <a:lumMod val="90000"/>
                <a:lumOff val="10000"/>
                <a:alpha val="76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108" charset="0"/>
                <a:ea typeface="ＭＳ Ｐゴシック" pitchFamily="-108" charset="-128"/>
                <a:cs typeface="ＭＳ Ｐゴシック" pitchFamily="-108" charset="-128"/>
              </a:endParaRPr>
            </a:p>
          </p:txBody>
        </p:sp>
        <p:sp>
          <p:nvSpPr>
            <p:cNvPr id="10" name="Rectangle 9"/>
            <p:cNvSpPr/>
            <p:nvPr/>
          </p:nvSpPr>
          <p:spPr bwMode="auto">
            <a:xfrm rot="10800000">
              <a:off x="-51977" y="5712642"/>
              <a:ext cx="12295951" cy="756127"/>
            </a:xfrm>
            <a:prstGeom prst="rect">
              <a:avLst/>
            </a:prstGeom>
            <a:gradFill>
              <a:gsLst>
                <a:gs pos="0">
                  <a:schemeClr val="bg1">
                    <a:lumMod val="97000"/>
                    <a:lumOff val="3000"/>
                    <a:alpha val="67000"/>
                  </a:schemeClr>
                </a:gs>
                <a:gs pos="100000">
                  <a:schemeClr val="bg1"/>
                </a:gs>
              </a:gsLst>
              <a:lin ang="5400000" scaled="0"/>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108" charset="0"/>
                <a:ea typeface="ＭＳ Ｐゴシック" pitchFamily="-108" charset="-128"/>
                <a:cs typeface="ＭＳ Ｐゴシック" pitchFamily="-108" charset="-128"/>
              </a:endParaRPr>
            </a:p>
          </p:txBody>
        </p:sp>
      </p:grpSp>
      <p:sp>
        <p:nvSpPr>
          <p:cNvPr id="6" name="Title 5"/>
          <p:cNvSpPr txBox="1">
            <a:spLocks/>
          </p:cNvSpPr>
          <p:nvPr/>
        </p:nvSpPr>
        <p:spPr bwMode="auto">
          <a:xfrm>
            <a:off x="300845" y="335970"/>
            <a:ext cx="11604395" cy="685898"/>
          </a:xfrm>
          <a:prstGeom prst="rect">
            <a:avLst/>
          </a:prstGeom>
          <a:noFill/>
          <a:ln w="9525">
            <a:noFill/>
            <a:miter lim="800000"/>
            <a:headEnd/>
            <a:tailEnd/>
          </a:ln>
        </p:spPr>
        <p:txBody>
          <a:bodyPr vert="horz" wrap="square" lIns="0" tIns="45720" rIns="91440" bIns="45720" numCol="1" anchor="t" anchorCtr="0" compatLnSpc="1">
            <a:prstTxWarp prst="textNoShape">
              <a:avLst/>
            </a:prstTxWarp>
          </a:bodyPr>
          <a:lstStyle>
            <a:lvl1pPr algn="l" rtl="0" eaLnBrk="0" fontAlgn="base" hangingPunct="0">
              <a:lnSpc>
                <a:spcPct val="80000"/>
              </a:lnSpc>
              <a:spcBef>
                <a:spcPct val="0"/>
              </a:spcBef>
              <a:spcAft>
                <a:spcPct val="0"/>
              </a:spcAft>
              <a:defRPr sz="4000" b="0" i="0">
                <a:solidFill>
                  <a:schemeClr val="tx2"/>
                </a:solidFill>
                <a:latin typeface="Calibri Light" charset="0"/>
                <a:ea typeface="Calibri Light" charset="0"/>
                <a:cs typeface="Calibri Light" charset="0"/>
              </a:defRPr>
            </a:lvl1pPr>
            <a:lvl2pPr algn="l" rtl="0" eaLnBrk="0" fontAlgn="base" hangingPunct="0">
              <a:lnSpc>
                <a:spcPts val="3433"/>
              </a:lnSpc>
              <a:spcBef>
                <a:spcPct val="0"/>
              </a:spcBef>
              <a:spcAft>
                <a:spcPct val="0"/>
              </a:spcAft>
              <a:defRPr sz="3200">
                <a:solidFill>
                  <a:srgbClr val="0099CC"/>
                </a:solidFill>
                <a:latin typeface="Calibri" pitchFamily="34" charset="0"/>
                <a:ea typeface="ＭＳ Ｐゴシック" pitchFamily="-108" charset="-128"/>
                <a:cs typeface="ＭＳ Ｐゴシック" pitchFamily="-108" charset="-128"/>
              </a:defRPr>
            </a:lvl2pPr>
            <a:lvl3pPr algn="l" rtl="0" eaLnBrk="0" fontAlgn="base" hangingPunct="0">
              <a:lnSpc>
                <a:spcPts val="3433"/>
              </a:lnSpc>
              <a:spcBef>
                <a:spcPct val="0"/>
              </a:spcBef>
              <a:spcAft>
                <a:spcPct val="0"/>
              </a:spcAft>
              <a:defRPr sz="3200">
                <a:solidFill>
                  <a:srgbClr val="0099CC"/>
                </a:solidFill>
                <a:latin typeface="Calibri" pitchFamily="34" charset="0"/>
                <a:ea typeface="ＭＳ Ｐゴシック" pitchFamily="-108" charset="-128"/>
                <a:cs typeface="ＭＳ Ｐゴシック" pitchFamily="-108" charset="-128"/>
              </a:defRPr>
            </a:lvl3pPr>
            <a:lvl4pPr algn="l" rtl="0" eaLnBrk="0" fontAlgn="base" hangingPunct="0">
              <a:lnSpc>
                <a:spcPts val="3433"/>
              </a:lnSpc>
              <a:spcBef>
                <a:spcPct val="0"/>
              </a:spcBef>
              <a:spcAft>
                <a:spcPct val="0"/>
              </a:spcAft>
              <a:defRPr sz="3200">
                <a:solidFill>
                  <a:srgbClr val="0099CC"/>
                </a:solidFill>
                <a:latin typeface="Calibri" pitchFamily="34" charset="0"/>
                <a:ea typeface="ＭＳ Ｐゴシック" pitchFamily="-108" charset="-128"/>
                <a:cs typeface="ＭＳ Ｐゴシック" pitchFamily="-108" charset="-128"/>
              </a:defRPr>
            </a:lvl4pPr>
            <a:lvl5pPr algn="l" rtl="0" eaLnBrk="0" fontAlgn="base" hangingPunct="0">
              <a:lnSpc>
                <a:spcPts val="3433"/>
              </a:lnSpc>
              <a:spcBef>
                <a:spcPct val="0"/>
              </a:spcBef>
              <a:spcAft>
                <a:spcPct val="0"/>
              </a:spcAft>
              <a:defRPr sz="3200">
                <a:solidFill>
                  <a:srgbClr val="0099CC"/>
                </a:solidFill>
                <a:latin typeface="Calibri" pitchFamily="34" charset="0"/>
                <a:ea typeface="ＭＳ Ｐゴシック" pitchFamily="-108" charset="-128"/>
                <a:cs typeface="ＭＳ Ｐゴシック" pitchFamily="-108" charset="-128"/>
              </a:defRPr>
            </a:lvl5pPr>
            <a:lvl6pPr marL="609585" algn="l" rtl="0" eaLnBrk="0" fontAlgn="base" hangingPunct="0">
              <a:lnSpc>
                <a:spcPts val="3433"/>
              </a:lnSpc>
              <a:spcBef>
                <a:spcPct val="0"/>
              </a:spcBef>
              <a:spcAft>
                <a:spcPct val="0"/>
              </a:spcAft>
              <a:defRPr sz="3200">
                <a:solidFill>
                  <a:srgbClr val="0099CC"/>
                </a:solidFill>
                <a:latin typeface="Arial" pitchFamily="-108" charset="0"/>
                <a:ea typeface="ＭＳ Ｐゴシック" pitchFamily="-108" charset="-128"/>
                <a:cs typeface="ＭＳ Ｐゴシック" pitchFamily="-108" charset="-128"/>
              </a:defRPr>
            </a:lvl6pPr>
            <a:lvl7pPr marL="1219170" algn="l" rtl="0" eaLnBrk="0" fontAlgn="base" hangingPunct="0">
              <a:lnSpc>
                <a:spcPts val="3433"/>
              </a:lnSpc>
              <a:spcBef>
                <a:spcPct val="0"/>
              </a:spcBef>
              <a:spcAft>
                <a:spcPct val="0"/>
              </a:spcAft>
              <a:defRPr sz="3200">
                <a:solidFill>
                  <a:srgbClr val="0099CC"/>
                </a:solidFill>
                <a:latin typeface="Arial" pitchFamily="-108" charset="0"/>
                <a:ea typeface="ＭＳ Ｐゴシック" pitchFamily="-108" charset="-128"/>
                <a:cs typeface="ＭＳ Ｐゴシック" pitchFamily="-108" charset="-128"/>
              </a:defRPr>
            </a:lvl7pPr>
            <a:lvl8pPr marL="1828754" algn="l" rtl="0" eaLnBrk="0" fontAlgn="base" hangingPunct="0">
              <a:lnSpc>
                <a:spcPts val="3433"/>
              </a:lnSpc>
              <a:spcBef>
                <a:spcPct val="0"/>
              </a:spcBef>
              <a:spcAft>
                <a:spcPct val="0"/>
              </a:spcAft>
              <a:defRPr sz="3200">
                <a:solidFill>
                  <a:srgbClr val="0099CC"/>
                </a:solidFill>
                <a:latin typeface="Arial" pitchFamily="-108" charset="0"/>
                <a:ea typeface="ＭＳ Ｐゴシック" pitchFamily="-108" charset="-128"/>
                <a:cs typeface="ＭＳ Ｐゴシック" pitchFamily="-108" charset="-128"/>
              </a:defRPr>
            </a:lvl8pPr>
            <a:lvl9pPr marL="2438339" algn="l" rtl="0" eaLnBrk="0" fontAlgn="base" hangingPunct="0">
              <a:lnSpc>
                <a:spcPts val="3433"/>
              </a:lnSpc>
              <a:spcBef>
                <a:spcPct val="0"/>
              </a:spcBef>
              <a:spcAft>
                <a:spcPct val="0"/>
              </a:spcAft>
              <a:defRPr sz="3200">
                <a:solidFill>
                  <a:srgbClr val="0099CC"/>
                </a:solidFill>
                <a:latin typeface="Arial" pitchFamily="-108" charset="0"/>
                <a:ea typeface="ＭＳ Ｐゴシック" pitchFamily="-108" charset="-128"/>
                <a:cs typeface="ＭＳ Ｐゴシック" pitchFamily="-108" charset="-128"/>
              </a:defRPr>
            </a:lvl9pPr>
          </a:lstStyle>
          <a:p>
            <a:pPr algn="ctr"/>
            <a:r>
              <a:rPr lang="en-US" dirty="0">
                <a:latin typeface="+mn-lt"/>
              </a:rPr>
              <a:t>A roadmap exists…</a:t>
            </a:r>
            <a:endParaRPr lang="en-US" kern="0" dirty="0">
              <a:latin typeface="+mn-lt"/>
            </a:endParaRPr>
          </a:p>
        </p:txBody>
      </p:sp>
      <p:sp>
        <p:nvSpPr>
          <p:cNvPr id="14" name="Title 5"/>
          <p:cNvSpPr txBox="1">
            <a:spLocks/>
          </p:cNvSpPr>
          <p:nvPr/>
        </p:nvSpPr>
        <p:spPr bwMode="auto">
          <a:xfrm>
            <a:off x="-5" y="409918"/>
            <a:ext cx="12192000" cy="526906"/>
          </a:xfrm>
          <a:prstGeom prst="rect">
            <a:avLst/>
          </a:prstGeom>
          <a:noFill/>
          <a:ln w="9525">
            <a:noFill/>
            <a:miter lim="800000"/>
            <a:headEnd/>
            <a:tailEnd/>
          </a:ln>
        </p:spPr>
        <p:txBody>
          <a:bodyPr vert="horz" wrap="square" lIns="0" tIns="45720" rIns="91440" bIns="45720" numCol="1" anchor="t" anchorCtr="0" compatLnSpc="1">
            <a:prstTxWarp prst="textNoShape">
              <a:avLst/>
            </a:prstTxWarp>
          </a:bodyPr>
          <a:lstStyle>
            <a:lvl1pPr algn="l" rtl="0" eaLnBrk="0" fontAlgn="base" hangingPunct="0">
              <a:lnSpc>
                <a:spcPct val="80000"/>
              </a:lnSpc>
              <a:spcBef>
                <a:spcPct val="0"/>
              </a:spcBef>
              <a:spcAft>
                <a:spcPct val="0"/>
              </a:spcAft>
              <a:defRPr sz="4000" b="0" i="0">
                <a:solidFill>
                  <a:schemeClr val="tx2"/>
                </a:solidFill>
                <a:latin typeface="Calibri Light" charset="0"/>
                <a:ea typeface="Calibri Light" charset="0"/>
                <a:cs typeface="Calibri Light" charset="0"/>
              </a:defRPr>
            </a:lvl1pPr>
            <a:lvl2pPr algn="l" rtl="0" eaLnBrk="0" fontAlgn="base" hangingPunct="0">
              <a:lnSpc>
                <a:spcPts val="3433"/>
              </a:lnSpc>
              <a:spcBef>
                <a:spcPct val="0"/>
              </a:spcBef>
              <a:spcAft>
                <a:spcPct val="0"/>
              </a:spcAft>
              <a:defRPr sz="3200">
                <a:solidFill>
                  <a:srgbClr val="0099CC"/>
                </a:solidFill>
                <a:latin typeface="Calibri" pitchFamily="34" charset="0"/>
                <a:ea typeface="ＭＳ Ｐゴシック" pitchFamily="-108" charset="-128"/>
                <a:cs typeface="ＭＳ Ｐゴシック" pitchFamily="-108" charset="-128"/>
              </a:defRPr>
            </a:lvl2pPr>
            <a:lvl3pPr algn="l" rtl="0" eaLnBrk="0" fontAlgn="base" hangingPunct="0">
              <a:lnSpc>
                <a:spcPts val="3433"/>
              </a:lnSpc>
              <a:spcBef>
                <a:spcPct val="0"/>
              </a:spcBef>
              <a:spcAft>
                <a:spcPct val="0"/>
              </a:spcAft>
              <a:defRPr sz="3200">
                <a:solidFill>
                  <a:srgbClr val="0099CC"/>
                </a:solidFill>
                <a:latin typeface="Calibri" pitchFamily="34" charset="0"/>
                <a:ea typeface="ＭＳ Ｐゴシック" pitchFamily="-108" charset="-128"/>
                <a:cs typeface="ＭＳ Ｐゴシック" pitchFamily="-108" charset="-128"/>
              </a:defRPr>
            </a:lvl3pPr>
            <a:lvl4pPr algn="l" rtl="0" eaLnBrk="0" fontAlgn="base" hangingPunct="0">
              <a:lnSpc>
                <a:spcPts val="3433"/>
              </a:lnSpc>
              <a:spcBef>
                <a:spcPct val="0"/>
              </a:spcBef>
              <a:spcAft>
                <a:spcPct val="0"/>
              </a:spcAft>
              <a:defRPr sz="3200">
                <a:solidFill>
                  <a:srgbClr val="0099CC"/>
                </a:solidFill>
                <a:latin typeface="Calibri" pitchFamily="34" charset="0"/>
                <a:ea typeface="ＭＳ Ｐゴシック" pitchFamily="-108" charset="-128"/>
                <a:cs typeface="ＭＳ Ｐゴシック" pitchFamily="-108" charset="-128"/>
              </a:defRPr>
            </a:lvl4pPr>
            <a:lvl5pPr algn="l" rtl="0" eaLnBrk="0" fontAlgn="base" hangingPunct="0">
              <a:lnSpc>
                <a:spcPts val="3433"/>
              </a:lnSpc>
              <a:spcBef>
                <a:spcPct val="0"/>
              </a:spcBef>
              <a:spcAft>
                <a:spcPct val="0"/>
              </a:spcAft>
              <a:defRPr sz="3200">
                <a:solidFill>
                  <a:srgbClr val="0099CC"/>
                </a:solidFill>
                <a:latin typeface="Calibri" pitchFamily="34" charset="0"/>
                <a:ea typeface="ＭＳ Ｐゴシック" pitchFamily="-108" charset="-128"/>
                <a:cs typeface="ＭＳ Ｐゴシック" pitchFamily="-108" charset="-128"/>
              </a:defRPr>
            </a:lvl5pPr>
            <a:lvl6pPr marL="609585" algn="l" rtl="0" eaLnBrk="0" fontAlgn="base" hangingPunct="0">
              <a:lnSpc>
                <a:spcPts val="3433"/>
              </a:lnSpc>
              <a:spcBef>
                <a:spcPct val="0"/>
              </a:spcBef>
              <a:spcAft>
                <a:spcPct val="0"/>
              </a:spcAft>
              <a:defRPr sz="3200">
                <a:solidFill>
                  <a:srgbClr val="0099CC"/>
                </a:solidFill>
                <a:latin typeface="Arial" pitchFamily="-108" charset="0"/>
                <a:ea typeface="ＭＳ Ｐゴシック" pitchFamily="-108" charset="-128"/>
                <a:cs typeface="ＭＳ Ｐゴシック" pitchFamily="-108" charset="-128"/>
              </a:defRPr>
            </a:lvl6pPr>
            <a:lvl7pPr marL="1219170" algn="l" rtl="0" eaLnBrk="0" fontAlgn="base" hangingPunct="0">
              <a:lnSpc>
                <a:spcPts val="3433"/>
              </a:lnSpc>
              <a:spcBef>
                <a:spcPct val="0"/>
              </a:spcBef>
              <a:spcAft>
                <a:spcPct val="0"/>
              </a:spcAft>
              <a:defRPr sz="3200">
                <a:solidFill>
                  <a:srgbClr val="0099CC"/>
                </a:solidFill>
                <a:latin typeface="Arial" pitchFamily="-108" charset="0"/>
                <a:ea typeface="ＭＳ Ｐゴシック" pitchFamily="-108" charset="-128"/>
                <a:cs typeface="ＭＳ Ｐゴシック" pitchFamily="-108" charset="-128"/>
              </a:defRPr>
            </a:lvl7pPr>
            <a:lvl8pPr marL="1828754" algn="l" rtl="0" eaLnBrk="0" fontAlgn="base" hangingPunct="0">
              <a:lnSpc>
                <a:spcPts val="3433"/>
              </a:lnSpc>
              <a:spcBef>
                <a:spcPct val="0"/>
              </a:spcBef>
              <a:spcAft>
                <a:spcPct val="0"/>
              </a:spcAft>
              <a:defRPr sz="3200">
                <a:solidFill>
                  <a:srgbClr val="0099CC"/>
                </a:solidFill>
                <a:latin typeface="Arial" pitchFamily="-108" charset="0"/>
                <a:ea typeface="ＭＳ Ｐゴシック" pitchFamily="-108" charset="-128"/>
                <a:cs typeface="ＭＳ Ｐゴシック" pitchFamily="-108" charset="-128"/>
              </a:defRPr>
            </a:lvl8pPr>
            <a:lvl9pPr marL="2438339" algn="l" rtl="0" eaLnBrk="0" fontAlgn="base" hangingPunct="0">
              <a:lnSpc>
                <a:spcPts val="3433"/>
              </a:lnSpc>
              <a:spcBef>
                <a:spcPct val="0"/>
              </a:spcBef>
              <a:spcAft>
                <a:spcPct val="0"/>
              </a:spcAft>
              <a:defRPr sz="3200">
                <a:solidFill>
                  <a:srgbClr val="0099CC"/>
                </a:solidFill>
                <a:latin typeface="Arial" pitchFamily="-108" charset="0"/>
                <a:ea typeface="ＭＳ Ｐゴシック" pitchFamily="-108" charset="-128"/>
                <a:cs typeface="ＭＳ Ｐゴシック" pitchFamily="-108" charset="-128"/>
              </a:defRPr>
            </a:lvl9pPr>
          </a:lstStyle>
          <a:p>
            <a:pPr algn="ctr"/>
            <a:r>
              <a:rPr lang="en-US" sz="3200" b="1" i="1" dirty="0"/>
              <a:t>…but the path forward is anything </a:t>
            </a:r>
            <a:r>
              <a:rPr lang="en-US" sz="3200" b="1" i="1"/>
              <a:t>but straight</a:t>
            </a:r>
            <a:endParaRPr lang="en-US" sz="3200" b="1" i="1" dirty="0"/>
          </a:p>
        </p:txBody>
      </p:sp>
      <p:pic>
        <p:nvPicPr>
          <p:cNvPr id="2" name="Picture 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74543" y="1152633"/>
            <a:ext cx="11042904" cy="5111496"/>
          </a:xfrm>
          <a:prstGeom prst="rect">
            <a:avLst/>
          </a:prstGeom>
        </p:spPr>
      </p:pic>
    </p:spTree>
    <p:extLst>
      <p:ext uri="{BB962C8B-B14F-4D97-AF65-F5344CB8AC3E}">
        <p14:creationId xmlns:p14="http://schemas.microsoft.com/office/powerpoint/2010/main" val="8044457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2000"/>
                                        <p:tgtEl>
                                          <p:spTgt spid="6"/>
                                        </p:tgtEl>
                                      </p:cBhvr>
                                    </p:animEffect>
                                  </p:childTnLst>
                                </p:cTn>
                              </p:par>
                            </p:childTnLst>
                          </p:cTn>
                        </p:par>
                        <p:par>
                          <p:cTn id="8" fill="hold">
                            <p:stCondLst>
                              <p:cond delay="3000"/>
                            </p:stCondLst>
                            <p:childTnLst>
                              <p:par>
                                <p:cTn id="9" presetID="10" presetClass="exit" presetSubtype="0" fill="hold" grpId="1" nodeType="afterEffect">
                                  <p:stCondLst>
                                    <p:cond delay="3000"/>
                                  </p:stCondLst>
                                  <p:childTnLst>
                                    <p:animEffect transition="out" filter="fade">
                                      <p:cBhvr>
                                        <p:cTn id="10" dur="1000"/>
                                        <p:tgtEl>
                                          <p:spTgt spid="6"/>
                                        </p:tgtEl>
                                      </p:cBhvr>
                                    </p:animEffect>
                                    <p:set>
                                      <p:cBhvr>
                                        <p:cTn id="11" dur="1" fill="hold">
                                          <p:stCondLst>
                                            <p:cond delay="999"/>
                                          </p:stCondLst>
                                        </p:cTn>
                                        <p:tgtEl>
                                          <p:spTgt spid="6"/>
                                        </p:tgtEl>
                                        <p:attrNameLst>
                                          <p:attrName>style.visibility</p:attrName>
                                        </p:attrNameLst>
                                      </p:cBhvr>
                                      <p:to>
                                        <p:strVal val="hidden"/>
                                      </p:to>
                                    </p:set>
                                  </p:childTnLst>
                                </p:cTn>
                              </p:par>
                              <p:par>
                                <p:cTn id="12" presetID="10" presetClass="exit" presetSubtype="0" fill="hold" nodeType="withEffect">
                                  <p:stCondLst>
                                    <p:cond delay="3000"/>
                                  </p:stCondLst>
                                  <p:childTnLst>
                                    <p:animEffect transition="out" filter="fade">
                                      <p:cBhvr>
                                        <p:cTn id="13" dur="2000"/>
                                        <p:tgtEl>
                                          <p:spTgt spid="3"/>
                                        </p:tgtEl>
                                      </p:cBhvr>
                                    </p:animEffect>
                                    <p:set>
                                      <p:cBhvr>
                                        <p:cTn id="14" dur="1" fill="hold">
                                          <p:stCondLst>
                                            <p:cond delay="1999"/>
                                          </p:stCondLst>
                                        </p:cTn>
                                        <p:tgtEl>
                                          <p:spTgt spid="3"/>
                                        </p:tgtEl>
                                        <p:attrNameLst>
                                          <p:attrName>style.visibility</p:attrName>
                                        </p:attrNameLst>
                                      </p:cBhvr>
                                      <p:to>
                                        <p:strVal val="hidden"/>
                                      </p:to>
                                    </p:set>
                                  </p:childTnLst>
                                </p:cTn>
                              </p:par>
                              <p:par>
                                <p:cTn id="15" presetID="10" presetClass="exit" presetSubtype="0" fill="hold" nodeType="withEffect">
                                  <p:stCondLst>
                                    <p:cond delay="3000"/>
                                  </p:stCondLst>
                                  <p:childTnLst>
                                    <p:animEffect transition="out" filter="fade">
                                      <p:cBhvr>
                                        <p:cTn id="16" dur="2000"/>
                                        <p:tgtEl>
                                          <p:spTgt spid="2"/>
                                        </p:tgtEl>
                                      </p:cBhvr>
                                    </p:animEffect>
                                    <p:set>
                                      <p:cBhvr>
                                        <p:cTn id="17" dur="1" fill="hold">
                                          <p:stCondLst>
                                            <p:cond delay="1999"/>
                                          </p:stCondLst>
                                        </p:cTn>
                                        <p:tgtEl>
                                          <p:spTgt spid="2"/>
                                        </p:tgtEl>
                                        <p:attrNameLst>
                                          <p:attrName>style.visibility</p:attrName>
                                        </p:attrNameLst>
                                      </p:cBhvr>
                                      <p:to>
                                        <p:strVal val="hidden"/>
                                      </p:to>
                                    </p:set>
                                  </p:childTnLst>
                                </p:cTn>
                              </p:par>
                            </p:childTnLst>
                          </p:cTn>
                        </p:par>
                        <p:par>
                          <p:cTn id="18" fill="hold">
                            <p:stCondLst>
                              <p:cond delay="8000"/>
                            </p:stCondLst>
                            <p:childTnLst>
                              <p:par>
                                <p:cTn id="19" presetID="10" presetClass="entr" presetSubtype="0" fill="hold" grpId="1" nodeType="after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2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14"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reeform 10"/>
          <p:cNvSpPr/>
          <p:nvPr/>
        </p:nvSpPr>
        <p:spPr bwMode="auto">
          <a:xfrm>
            <a:off x="3938939" y="2070645"/>
            <a:ext cx="1749349" cy="1121322"/>
          </a:xfrm>
          <a:custGeom>
            <a:avLst/>
            <a:gdLst>
              <a:gd name="connsiteX0" fmla="*/ 304815 w 1316159"/>
              <a:gd name="connsiteY0" fmla="*/ 797400 h 843650"/>
              <a:gd name="connsiteX1" fmla="*/ 35184 w 1316159"/>
              <a:gd name="connsiteY1" fmla="*/ 797400 h 843650"/>
              <a:gd name="connsiteX2" fmla="*/ 35184 w 1316159"/>
              <a:gd name="connsiteY2" fmla="*/ 316754 h 843650"/>
              <a:gd name="connsiteX3" fmla="*/ 328261 w 1316159"/>
              <a:gd name="connsiteY3" fmla="*/ 351923 h 843650"/>
              <a:gd name="connsiteX4" fmla="*/ 668230 w 1316159"/>
              <a:gd name="connsiteY4" fmla="*/ 231 h 843650"/>
              <a:gd name="connsiteX5" fmla="*/ 914415 w 1316159"/>
              <a:gd name="connsiteY5" fmla="*/ 293308 h 843650"/>
              <a:gd name="connsiteX6" fmla="*/ 914415 w 1316159"/>
              <a:gd name="connsiteY6" fmla="*/ 293308 h 843650"/>
              <a:gd name="connsiteX7" fmla="*/ 1113707 w 1316159"/>
              <a:gd name="connsiteY7" fmla="*/ 199523 h 843650"/>
              <a:gd name="connsiteX8" fmla="*/ 1148876 w 1316159"/>
              <a:gd name="connsiteY8" fmla="*/ 199523 h 843650"/>
              <a:gd name="connsiteX9" fmla="*/ 1312999 w 1316159"/>
              <a:gd name="connsiteY9" fmla="*/ 727062 h 843650"/>
              <a:gd name="connsiteX10" fmla="*/ 984753 w 1316159"/>
              <a:gd name="connsiteY10" fmla="*/ 762231 h 843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16159" h="843650">
                <a:moveTo>
                  <a:pt x="304815" y="797400"/>
                </a:moveTo>
                <a:cubicBezTo>
                  <a:pt x="192468" y="837454"/>
                  <a:pt x="80122" y="877508"/>
                  <a:pt x="35184" y="797400"/>
                </a:cubicBezTo>
                <a:cubicBezTo>
                  <a:pt x="-9755" y="717292"/>
                  <a:pt x="-13662" y="391000"/>
                  <a:pt x="35184" y="316754"/>
                </a:cubicBezTo>
                <a:cubicBezTo>
                  <a:pt x="84030" y="242508"/>
                  <a:pt x="222754" y="404677"/>
                  <a:pt x="328261" y="351923"/>
                </a:cubicBezTo>
                <a:cubicBezTo>
                  <a:pt x="433768" y="299169"/>
                  <a:pt x="570538" y="10000"/>
                  <a:pt x="668230" y="231"/>
                </a:cubicBezTo>
                <a:cubicBezTo>
                  <a:pt x="765922" y="-9538"/>
                  <a:pt x="914415" y="293308"/>
                  <a:pt x="914415" y="293308"/>
                </a:cubicBezTo>
                <a:lnTo>
                  <a:pt x="914415" y="293308"/>
                </a:lnTo>
                <a:cubicBezTo>
                  <a:pt x="947630" y="277677"/>
                  <a:pt x="1074630" y="215154"/>
                  <a:pt x="1113707" y="199523"/>
                </a:cubicBezTo>
                <a:cubicBezTo>
                  <a:pt x="1152784" y="183892"/>
                  <a:pt x="1115661" y="111600"/>
                  <a:pt x="1148876" y="199523"/>
                </a:cubicBezTo>
                <a:cubicBezTo>
                  <a:pt x="1182091" y="287446"/>
                  <a:pt x="1340353" y="633277"/>
                  <a:pt x="1312999" y="727062"/>
                </a:cubicBezTo>
                <a:cubicBezTo>
                  <a:pt x="1285645" y="820847"/>
                  <a:pt x="1021876" y="689939"/>
                  <a:pt x="984753" y="762231"/>
                </a:cubicBezTo>
              </a:path>
            </a:pathLst>
          </a:cu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108" charset="0"/>
              <a:ea typeface="ＭＳ Ｐゴシック" pitchFamily="-108" charset="-128"/>
              <a:cs typeface="ＭＳ Ｐゴシック" pitchFamily="-108" charset="-128"/>
            </a:endParaRPr>
          </a:p>
        </p:txBody>
      </p:sp>
      <p:sp>
        <p:nvSpPr>
          <p:cNvPr id="23" name="Freeform 22"/>
          <p:cNvSpPr/>
          <p:nvPr/>
        </p:nvSpPr>
        <p:spPr bwMode="auto">
          <a:xfrm>
            <a:off x="3938939" y="2070645"/>
            <a:ext cx="1316159" cy="843650"/>
          </a:xfrm>
          <a:custGeom>
            <a:avLst/>
            <a:gdLst>
              <a:gd name="connsiteX0" fmla="*/ 304815 w 1316159"/>
              <a:gd name="connsiteY0" fmla="*/ 797400 h 843650"/>
              <a:gd name="connsiteX1" fmla="*/ 35184 w 1316159"/>
              <a:gd name="connsiteY1" fmla="*/ 797400 h 843650"/>
              <a:gd name="connsiteX2" fmla="*/ 35184 w 1316159"/>
              <a:gd name="connsiteY2" fmla="*/ 316754 h 843650"/>
              <a:gd name="connsiteX3" fmla="*/ 328261 w 1316159"/>
              <a:gd name="connsiteY3" fmla="*/ 351923 h 843650"/>
              <a:gd name="connsiteX4" fmla="*/ 668230 w 1316159"/>
              <a:gd name="connsiteY4" fmla="*/ 231 h 843650"/>
              <a:gd name="connsiteX5" fmla="*/ 914415 w 1316159"/>
              <a:gd name="connsiteY5" fmla="*/ 293308 h 843650"/>
              <a:gd name="connsiteX6" fmla="*/ 914415 w 1316159"/>
              <a:gd name="connsiteY6" fmla="*/ 293308 h 843650"/>
              <a:gd name="connsiteX7" fmla="*/ 1113707 w 1316159"/>
              <a:gd name="connsiteY7" fmla="*/ 199523 h 843650"/>
              <a:gd name="connsiteX8" fmla="*/ 1148876 w 1316159"/>
              <a:gd name="connsiteY8" fmla="*/ 199523 h 843650"/>
              <a:gd name="connsiteX9" fmla="*/ 1312999 w 1316159"/>
              <a:gd name="connsiteY9" fmla="*/ 727062 h 843650"/>
              <a:gd name="connsiteX10" fmla="*/ 984753 w 1316159"/>
              <a:gd name="connsiteY10" fmla="*/ 762231 h 843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16159" h="843650">
                <a:moveTo>
                  <a:pt x="304815" y="797400"/>
                </a:moveTo>
                <a:cubicBezTo>
                  <a:pt x="192468" y="837454"/>
                  <a:pt x="80122" y="877508"/>
                  <a:pt x="35184" y="797400"/>
                </a:cubicBezTo>
                <a:cubicBezTo>
                  <a:pt x="-9755" y="717292"/>
                  <a:pt x="-13662" y="391000"/>
                  <a:pt x="35184" y="316754"/>
                </a:cubicBezTo>
                <a:cubicBezTo>
                  <a:pt x="84030" y="242508"/>
                  <a:pt x="222754" y="404677"/>
                  <a:pt x="328261" y="351923"/>
                </a:cubicBezTo>
                <a:cubicBezTo>
                  <a:pt x="433768" y="299169"/>
                  <a:pt x="570538" y="10000"/>
                  <a:pt x="668230" y="231"/>
                </a:cubicBezTo>
                <a:cubicBezTo>
                  <a:pt x="765922" y="-9538"/>
                  <a:pt x="914415" y="293308"/>
                  <a:pt x="914415" y="293308"/>
                </a:cubicBezTo>
                <a:lnTo>
                  <a:pt x="914415" y="293308"/>
                </a:lnTo>
                <a:cubicBezTo>
                  <a:pt x="947630" y="277677"/>
                  <a:pt x="1074630" y="215154"/>
                  <a:pt x="1113707" y="199523"/>
                </a:cubicBezTo>
                <a:cubicBezTo>
                  <a:pt x="1152784" y="183892"/>
                  <a:pt x="1115661" y="111600"/>
                  <a:pt x="1148876" y="199523"/>
                </a:cubicBezTo>
                <a:cubicBezTo>
                  <a:pt x="1182091" y="287446"/>
                  <a:pt x="1340353" y="633277"/>
                  <a:pt x="1312999" y="727062"/>
                </a:cubicBezTo>
                <a:cubicBezTo>
                  <a:pt x="1285645" y="820847"/>
                  <a:pt x="1021876" y="689939"/>
                  <a:pt x="984753" y="762231"/>
                </a:cubicBezTo>
              </a:path>
            </a:pathLst>
          </a:cu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108" charset="0"/>
              <a:ea typeface="ＭＳ Ｐゴシック" pitchFamily="-108" charset="-128"/>
              <a:cs typeface="ＭＳ Ｐゴシック" pitchFamily="-108" charset="-128"/>
            </a:endParaRPr>
          </a:p>
        </p:txBody>
      </p:sp>
      <p:sp>
        <p:nvSpPr>
          <p:cNvPr id="8" name="Title 5"/>
          <p:cNvSpPr txBox="1">
            <a:spLocks/>
          </p:cNvSpPr>
          <p:nvPr/>
        </p:nvSpPr>
        <p:spPr bwMode="auto">
          <a:xfrm>
            <a:off x="4210168" y="571077"/>
            <a:ext cx="6910301" cy="939113"/>
          </a:xfrm>
          <a:prstGeom prst="rect">
            <a:avLst/>
          </a:prstGeom>
          <a:noFill/>
          <a:ln w="9525">
            <a:noFill/>
            <a:miter lim="800000"/>
            <a:headEnd/>
            <a:tailEnd/>
          </a:ln>
        </p:spPr>
        <p:txBody>
          <a:bodyPr vert="horz" wrap="square" lIns="0" tIns="45720" rIns="91440" bIns="45720" numCol="1" anchor="t" anchorCtr="0" compatLnSpc="1">
            <a:prstTxWarp prst="textNoShape">
              <a:avLst/>
            </a:prstTxWarp>
          </a:bodyPr>
          <a:lstStyle>
            <a:lvl1pPr algn="l" rtl="0" eaLnBrk="0" fontAlgn="base" hangingPunct="0">
              <a:lnSpc>
                <a:spcPct val="80000"/>
              </a:lnSpc>
              <a:spcBef>
                <a:spcPct val="0"/>
              </a:spcBef>
              <a:spcAft>
                <a:spcPct val="0"/>
              </a:spcAft>
              <a:defRPr sz="4000" b="0" i="0">
                <a:solidFill>
                  <a:schemeClr val="tx2"/>
                </a:solidFill>
                <a:latin typeface="Calibri Light" charset="0"/>
                <a:ea typeface="Calibri Light" charset="0"/>
                <a:cs typeface="Calibri Light" charset="0"/>
              </a:defRPr>
            </a:lvl1pPr>
            <a:lvl2pPr algn="l" rtl="0" eaLnBrk="0" fontAlgn="base" hangingPunct="0">
              <a:lnSpc>
                <a:spcPts val="3433"/>
              </a:lnSpc>
              <a:spcBef>
                <a:spcPct val="0"/>
              </a:spcBef>
              <a:spcAft>
                <a:spcPct val="0"/>
              </a:spcAft>
              <a:defRPr sz="3200">
                <a:solidFill>
                  <a:srgbClr val="0099CC"/>
                </a:solidFill>
                <a:latin typeface="Calibri" pitchFamily="34" charset="0"/>
                <a:ea typeface="ＭＳ Ｐゴシック" pitchFamily="-108" charset="-128"/>
                <a:cs typeface="ＭＳ Ｐゴシック" pitchFamily="-108" charset="-128"/>
              </a:defRPr>
            </a:lvl2pPr>
            <a:lvl3pPr algn="l" rtl="0" eaLnBrk="0" fontAlgn="base" hangingPunct="0">
              <a:lnSpc>
                <a:spcPts val="3433"/>
              </a:lnSpc>
              <a:spcBef>
                <a:spcPct val="0"/>
              </a:spcBef>
              <a:spcAft>
                <a:spcPct val="0"/>
              </a:spcAft>
              <a:defRPr sz="3200">
                <a:solidFill>
                  <a:srgbClr val="0099CC"/>
                </a:solidFill>
                <a:latin typeface="Calibri" pitchFamily="34" charset="0"/>
                <a:ea typeface="ＭＳ Ｐゴシック" pitchFamily="-108" charset="-128"/>
                <a:cs typeface="ＭＳ Ｐゴシック" pitchFamily="-108" charset="-128"/>
              </a:defRPr>
            </a:lvl3pPr>
            <a:lvl4pPr algn="l" rtl="0" eaLnBrk="0" fontAlgn="base" hangingPunct="0">
              <a:lnSpc>
                <a:spcPts val="3433"/>
              </a:lnSpc>
              <a:spcBef>
                <a:spcPct val="0"/>
              </a:spcBef>
              <a:spcAft>
                <a:spcPct val="0"/>
              </a:spcAft>
              <a:defRPr sz="3200">
                <a:solidFill>
                  <a:srgbClr val="0099CC"/>
                </a:solidFill>
                <a:latin typeface="Calibri" pitchFamily="34" charset="0"/>
                <a:ea typeface="ＭＳ Ｐゴシック" pitchFamily="-108" charset="-128"/>
                <a:cs typeface="ＭＳ Ｐゴシック" pitchFamily="-108" charset="-128"/>
              </a:defRPr>
            </a:lvl4pPr>
            <a:lvl5pPr algn="l" rtl="0" eaLnBrk="0" fontAlgn="base" hangingPunct="0">
              <a:lnSpc>
                <a:spcPts val="3433"/>
              </a:lnSpc>
              <a:spcBef>
                <a:spcPct val="0"/>
              </a:spcBef>
              <a:spcAft>
                <a:spcPct val="0"/>
              </a:spcAft>
              <a:defRPr sz="3200">
                <a:solidFill>
                  <a:srgbClr val="0099CC"/>
                </a:solidFill>
                <a:latin typeface="Calibri" pitchFamily="34" charset="0"/>
                <a:ea typeface="ＭＳ Ｐゴシック" pitchFamily="-108" charset="-128"/>
                <a:cs typeface="ＭＳ Ｐゴシック" pitchFamily="-108" charset="-128"/>
              </a:defRPr>
            </a:lvl5pPr>
            <a:lvl6pPr marL="609585" algn="l" rtl="0" eaLnBrk="0" fontAlgn="base" hangingPunct="0">
              <a:lnSpc>
                <a:spcPts val="3433"/>
              </a:lnSpc>
              <a:spcBef>
                <a:spcPct val="0"/>
              </a:spcBef>
              <a:spcAft>
                <a:spcPct val="0"/>
              </a:spcAft>
              <a:defRPr sz="3200">
                <a:solidFill>
                  <a:srgbClr val="0099CC"/>
                </a:solidFill>
                <a:latin typeface="Arial" pitchFamily="-108" charset="0"/>
                <a:ea typeface="ＭＳ Ｐゴシック" pitchFamily="-108" charset="-128"/>
                <a:cs typeface="ＭＳ Ｐゴシック" pitchFamily="-108" charset="-128"/>
              </a:defRPr>
            </a:lvl6pPr>
            <a:lvl7pPr marL="1219170" algn="l" rtl="0" eaLnBrk="0" fontAlgn="base" hangingPunct="0">
              <a:lnSpc>
                <a:spcPts val="3433"/>
              </a:lnSpc>
              <a:spcBef>
                <a:spcPct val="0"/>
              </a:spcBef>
              <a:spcAft>
                <a:spcPct val="0"/>
              </a:spcAft>
              <a:defRPr sz="3200">
                <a:solidFill>
                  <a:srgbClr val="0099CC"/>
                </a:solidFill>
                <a:latin typeface="Arial" pitchFamily="-108" charset="0"/>
                <a:ea typeface="ＭＳ Ｐゴシック" pitchFamily="-108" charset="-128"/>
                <a:cs typeface="ＭＳ Ｐゴシック" pitchFamily="-108" charset="-128"/>
              </a:defRPr>
            </a:lvl7pPr>
            <a:lvl8pPr marL="1828754" algn="l" rtl="0" eaLnBrk="0" fontAlgn="base" hangingPunct="0">
              <a:lnSpc>
                <a:spcPts val="3433"/>
              </a:lnSpc>
              <a:spcBef>
                <a:spcPct val="0"/>
              </a:spcBef>
              <a:spcAft>
                <a:spcPct val="0"/>
              </a:spcAft>
              <a:defRPr sz="3200">
                <a:solidFill>
                  <a:srgbClr val="0099CC"/>
                </a:solidFill>
                <a:latin typeface="Arial" pitchFamily="-108" charset="0"/>
                <a:ea typeface="ＭＳ Ｐゴシック" pitchFamily="-108" charset="-128"/>
                <a:cs typeface="ＭＳ Ｐゴシック" pitchFamily="-108" charset="-128"/>
              </a:defRPr>
            </a:lvl8pPr>
            <a:lvl9pPr marL="2438339" algn="l" rtl="0" eaLnBrk="0" fontAlgn="base" hangingPunct="0">
              <a:lnSpc>
                <a:spcPts val="3433"/>
              </a:lnSpc>
              <a:spcBef>
                <a:spcPct val="0"/>
              </a:spcBef>
              <a:spcAft>
                <a:spcPct val="0"/>
              </a:spcAft>
              <a:defRPr sz="3200">
                <a:solidFill>
                  <a:srgbClr val="0099CC"/>
                </a:solidFill>
                <a:latin typeface="Arial" pitchFamily="-108" charset="0"/>
                <a:ea typeface="ＭＳ Ｐゴシック" pitchFamily="-108" charset="-128"/>
                <a:cs typeface="ＭＳ Ｐゴシック" pitchFamily="-108" charset="-128"/>
              </a:defRPr>
            </a:lvl9pPr>
          </a:lstStyle>
          <a:p>
            <a:r>
              <a:rPr lang="en-US" dirty="0"/>
              <a:t>Which way?</a:t>
            </a:r>
            <a:endParaRPr lang="en-US" kern="0" dirty="0"/>
          </a:p>
        </p:txBody>
      </p:sp>
      <p:sp>
        <p:nvSpPr>
          <p:cNvPr id="9" name="Content Placeholder 6"/>
          <p:cNvSpPr>
            <a:spLocks noGrp="1"/>
          </p:cNvSpPr>
          <p:nvPr>
            <p:ph idx="4294967295"/>
          </p:nvPr>
        </p:nvSpPr>
        <p:spPr>
          <a:xfrm>
            <a:off x="4656138" y="1804988"/>
            <a:ext cx="7535862" cy="4662487"/>
          </a:xfrm>
        </p:spPr>
        <p:txBody>
          <a:bodyPr/>
          <a:lstStyle/>
          <a:p>
            <a:r>
              <a:rPr lang="en-US" dirty="0"/>
              <a:t>8-fiber, 12-fiber, 24-fiber…which MPO?</a:t>
            </a:r>
          </a:p>
          <a:p>
            <a:r>
              <a:rPr lang="en-US" dirty="0"/>
              <a:t>25G/50G is in—40G is on its way out</a:t>
            </a:r>
          </a:p>
          <a:p>
            <a:r>
              <a:rPr lang="en-US" dirty="0"/>
              <a:t>Optics: duplex, parallel or both?</a:t>
            </a:r>
          </a:p>
          <a:p>
            <a:r>
              <a:rPr lang="en-US" dirty="0"/>
              <a:t>WBMMF, a game changer</a:t>
            </a:r>
          </a:p>
        </p:txBody>
      </p:sp>
      <p:pic>
        <p:nvPicPr>
          <p:cNvPr id="13" name="Picture 12"/>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1"/>
            <a:ext cx="3830165" cy="6468771"/>
          </a:xfrm>
          <a:prstGeom prst="rect">
            <a:avLst/>
          </a:prstGeom>
        </p:spPr>
      </p:pic>
    </p:spTree>
    <p:extLst>
      <p:ext uri="{BB962C8B-B14F-4D97-AF65-F5344CB8AC3E}">
        <p14:creationId xmlns:p14="http://schemas.microsoft.com/office/powerpoint/2010/main" val="10656604"/>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80975" y="6858000"/>
            <a:ext cx="2588812" cy="738664"/>
          </a:xfrm>
          <a:prstGeom prst="rect">
            <a:avLst/>
          </a:prstGeom>
          <a:noFill/>
        </p:spPr>
        <p:txBody>
          <a:bodyPr wrap="square" lIns="0" tIns="0" rIns="0" bIns="0" rtlCol="0">
            <a:spAutoFit/>
          </a:bodyPr>
          <a:lstStyle/>
          <a:p>
            <a:pPr algn="ctr"/>
            <a:r>
              <a:rPr lang="en-US" sz="2400" dirty="0">
                <a:solidFill>
                  <a:schemeClr val="bg1"/>
                </a:solidFill>
                <a:latin typeface="+mn-lt"/>
                <a:cs typeface="Calibri" panose="020F0502020204030204" pitchFamily="34" charset="0"/>
              </a:rPr>
              <a:t>Agile and </a:t>
            </a:r>
          </a:p>
          <a:p>
            <a:pPr algn="ctr"/>
            <a:r>
              <a:rPr lang="en-US" sz="2400" dirty="0">
                <a:solidFill>
                  <a:schemeClr val="bg1"/>
                </a:solidFill>
                <a:latin typeface="+mn-lt"/>
                <a:cs typeface="Calibri" panose="020F0502020204030204" pitchFamily="34" charset="0"/>
              </a:rPr>
              <a:t>flexible</a:t>
            </a:r>
          </a:p>
        </p:txBody>
      </p:sp>
      <p:sp>
        <p:nvSpPr>
          <p:cNvPr id="3" name="Freeform 2"/>
          <p:cNvSpPr/>
          <p:nvPr/>
        </p:nvSpPr>
        <p:spPr bwMode="auto">
          <a:xfrm>
            <a:off x="3938939" y="2236182"/>
            <a:ext cx="1749349" cy="1121322"/>
          </a:xfrm>
          <a:custGeom>
            <a:avLst/>
            <a:gdLst>
              <a:gd name="connsiteX0" fmla="*/ 304815 w 1316159"/>
              <a:gd name="connsiteY0" fmla="*/ 797400 h 843650"/>
              <a:gd name="connsiteX1" fmla="*/ 35184 w 1316159"/>
              <a:gd name="connsiteY1" fmla="*/ 797400 h 843650"/>
              <a:gd name="connsiteX2" fmla="*/ 35184 w 1316159"/>
              <a:gd name="connsiteY2" fmla="*/ 316754 h 843650"/>
              <a:gd name="connsiteX3" fmla="*/ 328261 w 1316159"/>
              <a:gd name="connsiteY3" fmla="*/ 351923 h 843650"/>
              <a:gd name="connsiteX4" fmla="*/ 668230 w 1316159"/>
              <a:gd name="connsiteY4" fmla="*/ 231 h 843650"/>
              <a:gd name="connsiteX5" fmla="*/ 914415 w 1316159"/>
              <a:gd name="connsiteY5" fmla="*/ 293308 h 843650"/>
              <a:gd name="connsiteX6" fmla="*/ 914415 w 1316159"/>
              <a:gd name="connsiteY6" fmla="*/ 293308 h 843650"/>
              <a:gd name="connsiteX7" fmla="*/ 1113707 w 1316159"/>
              <a:gd name="connsiteY7" fmla="*/ 199523 h 843650"/>
              <a:gd name="connsiteX8" fmla="*/ 1148876 w 1316159"/>
              <a:gd name="connsiteY8" fmla="*/ 199523 h 843650"/>
              <a:gd name="connsiteX9" fmla="*/ 1312999 w 1316159"/>
              <a:gd name="connsiteY9" fmla="*/ 727062 h 843650"/>
              <a:gd name="connsiteX10" fmla="*/ 984753 w 1316159"/>
              <a:gd name="connsiteY10" fmla="*/ 762231 h 843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16159" h="843650">
                <a:moveTo>
                  <a:pt x="304815" y="797400"/>
                </a:moveTo>
                <a:cubicBezTo>
                  <a:pt x="192468" y="837454"/>
                  <a:pt x="80122" y="877508"/>
                  <a:pt x="35184" y="797400"/>
                </a:cubicBezTo>
                <a:cubicBezTo>
                  <a:pt x="-9755" y="717292"/>
                  <a:pt x="-13662" y="391000"/>
                  <a:pt x="35184" y="316754"/>
                </a:cubicBezTo>
                <a:cubicBezTo>
                  <a:pt x="84030" y="242508"/>
                  <a:pt x="222754" y="404677"/>
                  <a:pt x="328261" y="351923"/>
                </a:cubicBezTo>
                <a:cubicBezTo>
                  <a:pt x="433768" y="299169"/>
                  <a:pt x="570538" y="10000"/>
                  <a:pt x="668230" y="231"/>
                </a:cubicBezTo>
                <a:cubicBezTo>
                  <a:pt x="765922" y="-9538"/>
                  <a:pt x="914415" y="293308"/>
                  <a:pt x="914415" y="293308"/>
                </a:cubicBezTo>
                <a:lnTo>
                  <a:pt x="914415" y="293308"/>
                </a:lnTo>
                <a:cubicBezTo>
                  <a:pt x="947630" y="277677"/>
                  <a:pt x="1074630" y="215154"/>
                  <a:pt x="1113707" y="199523"/>
                </a:cubicBezTo>
                <a:cubicBezTo>
                  <a:pt x="1152784" y="183892"/>
                  <a:pt x="1115661" y="111600"/>
                  <a:pt x="1148876" y="199523"/>
                </a:cubicBezTo>
                <a:cubicBezTo>
                  <a:pt x="1182091" y="287446"/>
                  <a:pt x="1340353" y="633277"/>
                  <a:pt x="1312999" y="727062"/>
                </a:cubicBezTo>
                <a:cubicBezTo>
                  <a:pt x="1285645" y="820847"/>
                  <a:pt x="1021876" y="689939"/>
                  <a:pt x="984753" y="762231"/>
                </a:cubicBezTo>
              </a:path>
            </a:pathLst>
          </a:cu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108" charset="0"/>
              <a:ea typeface="ＭＳ Ｐゴシック" pitchFamily="-108" charset="-128"/>
              <a:cs typeface="ＭＳ Ｐゴシック" pitchFamily="-108" charset="-128"/>
            </a:endParaRPr>
          </a:p>
        </p:txBody>
      </p:sp>
      <p:sp>
        <p:nvSpPr>
          <p:cNvPr id="4" name="TextBox 3"/>
          <p:cNvSpPr txBox="1"/>
          <p:nvPr/>
        </p:nvSpPr>
        <p:spPr>
          <a:xfrm>
            <a:off x="4672335" y="6858000"/>
            <a:ext cx="2588812" cy="738664"/>
          </a:xfrm>
          <a:prstGeom prst="rect">
            <a:avLst/>
          </a:prstGeom>
          <a:noFill/>
        </p:spPr>
        <p:txBody>
          <a:bodyPr wrap="square" lIns="0" tIns="0" rIns="0" bIns="0" rtlCol="0">
            <a:spAutoFit/>
          </a:bodyPr>
          <a:lstStyle/>
          <a:p>
            <a:pPr algn="ctr"/>
            <a:r>
              <a:rPr lang="en-US" sz="2400" dirty="0">
                <a:solidFill>
                  <a:schemeClr val="bg1"/>
                </a:solidFill>
                <a:latin typeface="+mn-lt"/>
                <a:cs typeface="Calibri" panose="020F0502020204030204" pitchFamily="34" charset="0"/>
              </a:rPr>
              <a:t>High density and Ultra-low loss</a:t>
            </a:r>
          </a:p>
        </p:txBody>
      </p:sp>
      <p:sp>
        <p:nvSpPr>
          <p:cNvPr id="5" name="TextBox 4"/>
          <p:cNvSpPr txBox="1"/>
          <p:nvPr/>
        </p:nvSpPr>
        <p:spPr>
          <a:xfrm>
            <a:off x="7692431" y="6848764"/>
            <a:ext cx="2588812" cy="369332"/>
          </a:xfrm>
          <a:prstGeom prst="rect">
            <a:avLst/>
          </a:prstGeom>
          <a:noFill/>
        </p:spPr>
        <p:txBody>
          <a:bodyPr wrap="square" lIns="0" tIns="0" rIns="0" bIns="0" rtlCol="0">
            <a:spAutoFit/>
          </a:bodyPr>
          <a:lstStyle/>
          <a:p>
            <a:pPr algn="ctr"/>
            <a:r>
              <a:rPr lang="en-US" sz="2400" dirty="0">
                <a:solidFill>
                  <a:schemeClr val="bg1"/>
                </a:solidFill>
                <a:latin typeface="+mn-lt"/>
                <a:cs typeface="Calibri" panose="020F0502020204030204" pitchFamily="34" charset="0"/>
              </a:rPr>
              <a:t>Cloud friendly</a:t>
            </a:r>
          </a:p>
        </p:txBody>
      </p:sp>
      <p:sp>
        <p:nvSpPr>
          <p:cNvPr id="6" name="Freeform 5"/>
          <p:cNvSpPr/>
          <p:nvPr/>
        </p:nvSpPr>
        <p:spPr bwMode="auto">
          <a:xfrm>
            <a:off x="3938939" y="2236182"/>
            <a:ext cx="1316159" cy="843650"/>
          </a:xfrm>
          <a:custGeom>
            <a:avLst/>
            <a:gdLst>
              <a:gd name="connsiteX0" fmla="*/ 304815 w 1316159"/>
              <a:gd name="connsiteY0" fmla="*/ 797400 h 843650"/>
              <a:gd name="connsiteX1" fmla="*/ 35184 w 1316159"/>
              <a:gd name="connsiteY1" fmla="*/ 797400 h 843650"/>
              <a:gd name="connsiteX2" fmla="*/ 35184 w 1316159"/>
              <a:gd name="connsiteY2" fmla="*/ 316754 h 843650"/>
              <a:gd name="connsiteX3" fmla="*/ 328261 w 1316159"/>
              <a:gd name="connsiteY3" fmla="*/ 351923 h 843650"/>
              <a:gd name="connsiteX4" fmla="*/ 668230 w 1316159"/>
              <a:gd name="connsiteY4" fmla="*/ 231 h 843650"/>
              <a:gd name="connsiteX5" fmla="*/ 914415 w 1316159"/>
              <a:gd name="connsiteY5" fmla="*/ 293308 h 843650"/>
              <a:gd name="connsiteX6" fmla="*/ 914415 w 1316159"/>
              <a:gd name="connsiteY6" fmla="*/ 293308 h 843650"/>
              <a:gd name="connsiteX7" fmla="*/ 1113707 w 1316159"/>
              <a:gd name="connsiteY7" fmla="*/ 199523 h 843650"/>
              <a:gd name="connsiteX8" fmla="*/ 1148876 w 1316159"/>
              <a:gd name="connsiteY8" fmla="*/ 199523 h 843650"/>
              <a:gd name="connsiteX9" fmla="*/ 1312999 w 1316159"/>
              <a:gd name="connsiteY9" fmla="*/ 727062 h 843650"/>
              <a:gd name="connsiteX10" fmla="*/ 984753 w 1316159"/>
              <a:gd name="connsiteY10" fmla="*/ 762231 h 843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16159" h="843650">
                <a:moveTo>
                  <a:pt x="304815" y="797400"/>
                </a:moveTo>
                <a:cubicBezTo>
                  <a:pt x="192468" y="837454"/>
                  <a:pt x="80122" y="877508"/>
                  <a:pt x="35184" y="797400"/>
                </a:cubicBezTo>
                <a:cubicBezTo>
                  <a:pt x="-9755" y="717292"/>
                  <a:pt x="-13662" y="391000"/>
                  <a:pt x="35184" y="316754"/>
                </a:cubicBezTo>
                <a:cubicBezTo>
                  <a:pt x="84030" y="242508"/>
                  <a:pt x="222754" y="404677"/>
                  <a:pt x="328261" y="351923"/>
                </a:cubicBezTo>
                <a:cubicBezTo>
                  <a:pt x="433768" y="299169"/>
                  <a:pt x="570538" y="10000"/>
                  <a:pt x="668230" y="231"/>
                </a:cubicBezTo>
                <a:cubicBezTo>
                  <a:pt x="765922" y="-9538"/>
                  <a:pt x="914415" y="293308"/>
                  <a:pt x="914415" y="293308"/>
                </a:cubicBezTo>
                <a:lnTo>
                  <a:pt x="914415" y="293308"/>
                </a:lnTo>
                <a:cubicBezTo>
                  <a:pt x="947630" y="277677"/>
                  <a:pt x="1074630" y="215154"/>
                  <a:pt x="1113707" y="199523"/>
                </a:cubicBezTo>
                <a:cubicBezTo>
                  <a:pt x="1152784" y="183892"/>
                  <a:pt x="1115661" y="111600"/>
                  <a:pt x="1148876" y="199523"/>
                </a:cubicBezTo>
                <a:cubicBezTo>
                  <a:pt x="1182091" y="287446"/>
                  <a:pt x="1340353" y="633277"/>
                  <a:pt x="1312999" y="727062"/>
                </a:cubicBezTo>
                <a:cubicBezTo>
                  <a:pt x="1285645" y="820847"/>
                  <a:pt x="1021876" y="689939"/>
                  <a:pt x="984753" y="762231"/>
                </a:cubicBezTo>
              </a:path>
            </a:pathLst>
          </a:cu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108" charset="0"/>
              <a:ea typeface="ＭＳ Ｐゴシック" pitchFamily="-108" charset="-128"/>
              <a:cs typeface="ＭＳ Ｐゴシック" pitchFamily="-108" charset="-128"/>
            </a:endParaRPr>
          </a:p>
        </p:txBody>
      </p:sp>
      <p:pic>
        <p:nvPicPr>
          <p:cNvPr id="7" name="Pictur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813613" y="1828485"/>
            <a:ext cx="2441448" cy="2320290"/>
          </a:xfrm>
          <a:prstGeom prst="rect">
            <a:avLst/>
          </a:prstGeom>
        </p:spPr>
      </p:pic>
      <p:pic>
        <p:nvPicPr>
          <p:cNvPr id="8" name="Picture 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845374" y="1756711"/>
            <a:ext cx="2322576" cy="2500884"/>
          </a:xfrm>
          <a:prstGeom prst="rect">
            <a:avLst/>
          </a:prstGeom>
        </p:spPr>
      </p:pic>
      <p:pic>
        <p:nvPicPr>
          <p:cNvPr id="9" name="Picture 8"/>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738107" y="1928161"/>
            <a:ext cx="2432304" cy="2157984"/>
          </a:xfrm>
          <a:prstGeom prst="rect">
            <a:avLst/>
          </a:prstGeom>
        </p:spPr>
      </p:pic>
      <p:sp>
        <p:nvSpPr>
          <p:cNvPr id="10" name="Title 5"/>
          <p:cNvSpPr txBox="1">
            <a:spLocks/>
          </p:cNvSpPr>
          <p:nvPr/>
        </p:nvSpPr>
        <p:spPr bwMode="auto">
          <a:xfrm>
            <a:off x="1647303" y="998999"/>
            <a:ext cx="8854300" cy="939113"/>
          </a:xfrm>
          <a:prstGeom prst="rect">
            <a:avLst/>
          </a:prstGeom>
          <a:noFill/>
          <a:ln w="9525">
            <a:noFill/>
            <a:miter lim="800000"/>
            <a:headEnd/>
            <a:tailEnd/>
          </a:ln>
        </p:spPr>
        <p:txBody>
          <a:bodyPr vert="horz" wrap="square" lIns="0" tIns="45720" rIns="91440" bIns="45720" numCol="1" anchor="t" anchorCtr="0" compatLnSpc="1">
            <a:prstTxWarp prst="textNoShape">
              <a:avLst/>
            </a:prstTxWarp>
          </a:bodyPr>
          <a:lstStyle>
            <a:lvl1pPr algn="l" rtl="0" eaLnBrk="0" fontAlgn="base" hangingPunct="0">
              <a:lnSpc>
                <a:spcPct val="80000"/>
              </a:lnSpc>
              <a:spcBef>
                <a:spcPct val="0"/>
              </a:spcBef>
              <a:spcAft>
                <a:spcPct val="0"/>
              </a:spcAft>
              <a:defRPr sz="4000" b="0" i="0">
                <a:solidFill>
                  <a:schemeClr val="tx2"/>
                </a:solidFill>
                <a:latin typeface="Calibri Light" charset="0"/>
                <a:ea typeface="Calibri Light" charset="0"/>
                <a:cs typeface="Calibri Light" charset="0"/>
              </a:defRPr>
            </a:lvl1pPr>
            <a:lvl2pPr algn="l" rtl="0" eaLnBrk="0" fontAlgn="base" hangingPunct="0">
              <a:lnSpc>
                <a:spcPts val="3433"/>
              </a:lnSpc>
              <a:spcBef>
                <a:spcPct val="0"/>
              </a:spcBef>
              <a:spcAft>
                <a:spcPct val="0"/>
              </a:spcAft>
              <a:defRPr sz="3200">
                <a:solidFill>
                  <a:srgbClr val="0099CC"/>
                </a:solidFill>
                <a:latin typeface="Calibri" pitchFamily="34" charset="0"/>
                <a:ea typeface="ＭＳ Ｐゴシック" pitchFamily="-108" charset="-128"/>
                <a:cs typeface="ＭＳ Ｐゴシック" pitchFamily="-108" charset="-128"/>
              </a:defRPr>
            </a:lvl2pPr>
            <a:lvl3pPr algn="l" rtl="0" eaLnBrk="0" fontAlgn="base" hangingPunct="0">
              <a:lnSpc>
                <a:spcPts val="3433"/>
              </a:lnSpc>
              <a:spcBef>
                <a:spcPct val="0"/>
              </a:spcBef>
              <a:spcAft>
                <a:spcPct val="0"/>
              </a:spcAft>
              <a:defRPr sz="3200">
                <a:solidFill>
                  <a:srgbClr val="0099CC"/>
                </a:solidFill>
                <a:latin typeface="Calibri" pitchFamily="34" charset="0"/>
                <a:ea typeface="ＭＳ Ｐゴシック" pitchFamily="-108" charset="-128"/>
                <a:cs typeface="ＭＳ Ｐゴシック" pitchFamily="-108" charset="-128"/>
              </a:defRPr>
            </a:lvl3pPr>
            <a:lvl4pPr algn="l" rtl="0" eaLnBrk="0" fontAlgn="base" hangingPunct="0">
              <a:lnSpc>
                <a:spcPts val="3433"/>
              </a:lnSpc>
              <a:spcBef>
                <a:spcPct val="0"/>
              </a:spcBef>
              <a:spcAft>
                <a:spcPct val="0"/>
              </a:spcAft>
              <a:defRPr sz="3200">
                <a:solidFill>
                  <a:srgbClr val="0099CC"/>
                </a:solidFill>
                <a:latin typeface="Calibri" pitchFamily="34" charset="0"/>
                <a:ea typeface="ＭＳ Ｐゴシック" pitchFamily="-108" charset="-128"/>
                <a:cs typeface="ＭＳ Ｐゴシック" pitchFamily="-108" charset="-128"/>
              </a:defRPr>
            </a:lvl4pPr>
            <a:lvl5pPr algn="l" rtl="0" eaLnBrk="0" fontAlgn="base" hangingPunct="0">
              <a:lnSpc>
                <a:spcPts val="3433"/>
              </a:lnSpc>
              <a:spcBef>
                <a:spcPct val="0"/>
              </a:spcBef>
              <a:spcAft>
                <a:spcPct val="0"/>
              </a:spcAft>
              <a:defRPr sz="3200">
                <a:solidFill>
                  <a:srgbClr val="0099CC"/>
                </a:solidFill>
                <a:latin typeface="Calibri" pitchFamily="34" charset="0"/>
                <a:ea typeface="ＭＳ Ｐゴシック" pitchFamily="-108" charset="-128"/>
                <a:cs typeface="ＭＳ Ｐゴシック" pitchFamily="-108" charset="-128"/>
              </a:defRPr>
            </a:lvl5pPr>
            <a:lvl6pPr marL="609585" algn="l" rtl="0" eaLnBrk="0" fontAlgn="base" hangingPunct="0">
              <a:lnSpc>
                <a:spcPts val="3433"/>
              </a:lnSpc>
              <a:spcBef>
                <a:spcPct val="0"/>
              </a:spcBef>
              <a:spcAft>
                <a:spcPct val="0"/>
              </a:spcAft>
              <a:defRPr sz="3200">
                <a:solidFill>
                  <a:srgbClr val="0099CC"/>
                </a:solidFill>
                <a:latin typeface="Arial" pitchFamily="-108" charset="0"/>
                <a:ea typeface="ＭＳ Ｐゴシック" pitchFamily="-108" charset="-128"/>
                <a:cs typeface="ＭＳ Ｐゴシック" pitchFamily="-108" charset="-128"/>
              </a:defRPr>
            </a:lvl6pPr>
            <a:lvl7pPr marL="1219170" algn="l" rtl="0" eaLnBrk="0" fontAlgn="base" hangingPunct="0">
              <a:lnSpc>
                <a:spcPts val="3433"/>
              </a:lnSpc>
              <a:spcBef>
                <a:spcPct val="0"/>
              </a:spcBef>
              <a:spcAft>
                <a:spcPct val="0"/>
              </a:spcAft>
              <a:defRPr sz="3200">
                <a:solidFill>
                  <a:srgbClr val="0099CC"/>
                </a:solidFill>
                <a:latin typeface="Arial" pitchFamily="-108" charset="0"/>
                <a:ea typeface="ＭＳ Ｐゴシック" pitchFamily="-108" charset="-128"/>
                <a:cs typeface="ＭＳ Ｐゴシック" pitchFamily="-108" charset="-128"/>
              </a:defRPr>
            </a:lvl7pPr>
            <a:lvl8pPr marL="1828754" algn="l" rtl="0" eaLnBrk="0" fontAlgn="base" hangingPunct="0">
              <a:lnSpc>
                <a:spcPts val="3433"/>
              </a:lnSpc>
              <a:spcBef>
                <a:spcPct val="0"/>
              </a:spcBef>
              <a:spcAft>
                <a:spcPct val="0"/>
              </a:spcAft>
              <a:defRPr sz="3200">
                <a:solidFill>
                  <a:srgbClr val="0099CC"/>
                </a:solidFill>
                <a:latin typeface="Arial" pitchFamily="-108" charset="0"/>
                <a:ea typeface="ＭＳ Ｐゴシック" pitchFamily="-108" charset="-128"/>
                <a:cs typeface="ＭＳ Ｐゴシック" pitchFamily="-108" charset="-128"/>
              </a:defRPr>
            </a:lvl8pPr>
            <a:lvl9pPr marL="2438339" algn="l" rtl="0" eaLnBrk="0" fontAlgn="base" hangingPunct="0">
              <a:lnSpc>
                <a:spcPts val="3433"/>
              </a:lnSpc>
              <a:spcBef>
                <a:spcPct val="0"/>
              </a:spcBef>
              <a:spcAft>
                <a:spcPct val="0"/>
              </a:spcAft>
              <a:defRPr sz="3200">
                <a:solidFill>
                  <a:srgbClr val="0099CC"/>
                </a:solidFill>
                <a:latin typeface="Arial" pitchFamily="-108" charset="0"/>
                <a:ea typeface="ＭＳ Ｐゴシック" pitchFamily="-108" charset="-128"/>
                <a:cs typeface="ＭＳ Ｐゴシック" pitchFamily="-108" charset="-128"/>
              </a:defRPr>
            </a:lvl9pPr>
          </a:lstStyle>
          <a:p>
            <a:pPr algn="ctr"/>
            <a:r>
              <a:rPr lang="en-US" sz="3600" dirty="0">
                <a:solidFill>
                  <a:schemeClr val="bg1"/>
                </a:solidFill>
                <a:latin typeface="+mn-lt"/>
              </a:rPr>
              <a:t>Your network infrastructure must be:</a:t>
            </a:r>
            <a:endParaRPr lang="en-US" sz="3600" kern="0" dirty="0">
              <a:solidFill>
                <a:schemeClr val="bg1"/>
              </a:solidFill>
              <a:latin typeface="+mn-lt"/>
            </a:endParaRPr>
          </a:p>
        </p:txBody>
      </p:sp>
    </p:spTree>
    <p:extLst>
      <p:ext uri="{BB962C8B-B14F-4D97-AF65-F5344CB8AC3E}">
        <p14:creationId xmlns:p14="http://schemas.microsoft.com/office/powerpoint/2010/main" val="5829612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3000"/>
                                        <p:tgtEl>
                                          <p:spTgt spid="10"/>
                                        </p:tgtEl>
                                      </p:cBhvr>
                                    </p:animEffect>
                                  </p:childTnLst>
                                </p:cTn>
                              </p:par>
                              <p:par>
                                <p:cTn id="8" presetID="64" presetClass="path" presetSubtype="0" accel="50000" decel="50000" fill="hold" grpId="0" nodeType="withEffect">
                                  <p:stCondLst>
                                    <p:cond delay="0"/>
                                  </p:stCondLst>
                                  <p:childTnLst>
                                    <p:animMotion origin="layout" path="M -4.16667E-7 0.16366 L -4.16667E-7 -0.39375 " pathEditMode="relative" rAng="0" ptsTypes="AA">
                                      <p:cBhvr>
                                        <p:cTn id="9" dur="3000" fill="hold"/>
                                        <p:tgtEl>
                                          <p:spTgt spid="2"/>
                                        </p:tgtEl>
                                        <p:attrNameLst>
                                          <p:attrName>ppt_x</p:attrName>
                                          <p:attrName>ppt_y</p:attrName>
                                        </p:attrNameLst>
                                      </p:cBhvr>
                                      <p:rCtr x="0" y="-27870"/>
                                    </p:animMotion>
                                  </p:childTnLst>
                                </p:cTn>
                              </p:par>
                              <p:par>
                                <p:cTn id="10" presetID="64" presetClass="path" presetSubtype="0" accel="50000" decel="50000" fill="hold" grpId="0" nodeType="withEffect">
                                  <p:stCondLst>
                                    <p:cond delay="0"/>
                                  </p:stCondLst>
                                  <p:childTnLst>
                                    <p:animMotion origin="layout" path="M -2.91667E-6 0.16366 L -2.91667E-6 -0.39375 " pathEditMode="relative" rAng="0" ptsTypes="AA">
                                      <p:cBhvr>
                                        <p:cTn id="11" dur="3000" fill="hold"/>
                                        <p:tgtEl>
                                          <p:spTgt spid="4"/>
                                        </p:tgtEl>
                                        <p:attrNameLst>
                                          <p:attrName>ppt_x</p:attrName>
                                          <p:attrName>ppt_y</p:attrName>
                                        </p:attrNameLst>
                                      </p:cBhvr>
                                      <p:rCtr x="0" y="-27870"/>
                                    </p:animMotion>
                                  </p:childTnLst>
                                </p:cTn>
                              </p:par>
                              <p:par>
                                <p:cTn id="12" presetID="64" presetClass="path" presetSubtype="0" accel="50000" decel="50000" fill="hold" grpId="0" nodeType="withEffect">
                                  <p:stCondLst>
                                    <p:cond delay="0"/>
                                  </p:stCondLst>
                                  <p:childTnLst>
                                    <p:animMotion origin="layout" path="M 6.25E-7 0.16505 L 6.25E-7 -0.39514 " pathEditMode="relative" rAng="0" ptsTypes="AA">
                                      <p:cBhvr>
                                        <p:cTn id="13" dur="3000" fill="hold"/>
                                        <p:tgtEl>
                                          <p:spTgt spid="5"/>
                                        </p:tgtEl>
                                        <p:attrNameLst>
                                          <p:attrName>ppt_x</p:attrName>
                                          <p:attrName>ppt_y</p:attrName>
                                        </p:attrNameLst>
                                      </p:cBhvr>
                                      <p:rCtr x="0" y="-2800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5" grpId="0"/>
      <p:bldP spid="1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67425" y="1520646"/>
            <a:ext cx="2896038" cy="3118372"/>
          </a:xfrm>
          <a:prstGeom prst="rect">
            <a:avLst/>
          </a:prstGeom>
        </p:spPr>
      </p:pic>
      <p:sp>
        <p:nvSpPr>
          <p:cNvPr id="12" name="Title 5"/>
          <p:cNvSpPr txBox="1">
            <a:spLocks/>
          </p:cNvSpPr>
          <p:nvPr/>
        </p:nvSpPr>
        <p:spPr>
          <a:xfrm>
            <a:off x="4080859" y="2704172"/>
            <a:ext cx="6910301" cy="939113"/>
          </a:xfrm>
          <a:prstGeom prst="rect">
            <a:avLst/>
          </a:prstGeom>
        </p:spPr>
        <p:txBody>
          <a:bodyPr/>
          <a:lstStyle>
            <a:lvl1pPr algn="l" rtl="0" eaLnBrk="0" fontAlgn="base" hangingPunct="0">
              <a:lnSpc>
                <a:spcPct val="80000"/>
              </a:lnSpc>
              <a:spcBef>
                <a:spcPct val="0"/>
              </a:spcBef>
              <a:spcAft>
                <a:spcPct val="0"/>
              </a:spcAft>
              <a:defRPr sz="4000" b="0" i="0">
                <a:solidFill>
                  <a:schemeClr val="tx2"/>
                </a:solidFill>
                <a:latin typeface="Calibri Light" charset="0"/>
                <a:ea typeface="Calibri Light" charset="0"/>
                <a:cs typeface="Calibri Light" charset="0"/>
              </a:defRPr>
            </a:lvl1pPr>
            <a:lvl2pPr algn="l" rtl="0" eaLnBrk="0" fontAlgn="base" hangingPunct="0">
              <a:lnSpc>
                <a:spcPts val="3433"/>
              </a:lnSpc>
              <a:spcBef>
                <a:spcPct val="0"/>
              </a:spcBef>
              <a:spcAft>
                <a:spcPct val="0"/>
              </a:spcAft>
              <a:defRPr sz="3200">
                <a:solidFill>
                  <a:srgbClr val="0099CC"/>
                </a:solidFill>
                <a:latin typeface="Calibri" pitchFamily="34" charset="0"/>
                <a:ea typeface="ＭＳ Ｐゴシック" pitchFamily="-108" charset="-128"/>
                <a:cs typeface="ＭＳ Ｐゴシック" pitchFamily="-108" charset="-128"/>
              </a:defRPr>
            </a:lvl2pPr>
            <a:lvl3pPr algn="l" rtl="0" eaLnBrk="0" fontAlgn="base" hangingPunct="0">
              <a:lnSpc>
                <a:spcPts val="3433"/>
              </a:lnSpc>
              <a:spcBef>
                <a:spcPct val="0"/>
              </a:spcBef>
              <a:spcAft>
                <a:spcPct val="0"/>
              </a:spcAft>
              <a:defRPr sz="3200">
                <a:solidFill>
                  <a:srgbClr val="0099CC"/>
                </a:solidFill>
                <a:latin typeface="Calibri" pitchFamily="34" charset="0"/>
                <a:ea typeface="ＭＳ Ｐゴシック" pitchFamily="-108" charset="-128"/>
                <a:cs typeface="ＭＳ Ｐゴシック" pitchFamily="-108" charset="-128"/>
              </a:defRPr>
            </a:lvl3pPr>
            <a:lvl4pPr algn="l" rtl="0" eaLnBrk="0" fontAlgn="base" hangingPunct="0">
              <a:lnSpc>
                <a:spcPts val="3433"/>
              </a:lnSpc>
              <a:spcBef>
                <a:spcPct val="0"/>
              </a:spcBef>
              <a:spcAft>
                <a:spcPct val="0"/>
              </a:spcAft>
              <a:defRPr sz="3200">
                <a:solidFill>
                  <a:srgbClr val="0099CC"/>
                </a:solidFill>
                <a:latin typeface="Calibri" pitchFamily="34" charset="0"/>
                <a:ea typeface="ＭＳ Ｐゴシック" pitchFamily="-108" charset="-128"/>
                <a:cs typeface="ＭＳ Ｐゴシック" pitchFamily="-108" charset="-128"/>
              </a:defRPr>
            </a:lvl4pPr>
            <a:lvl5pPr algn="l" rtl="0" eaLnBrk="0" fontAlgn="base" hangingPunct="0">
              <a:lnSpc>
                <a:spcPts val="3433"/>
              </a:lnSpc>
              <a:spcBef>
                <a:spcPct val="0"/>
              </a:spcBef>
              <a:spcAft>
                <a:spcPct val="0"/>
              </a:spcAft>
              <a:defRPr sz="3200">
                <a:solidFill>
                  <a:srgbClr val="0099CC"/>
                </a:solidFill>
                <a:latin typeface="Calibri" pitchFamily="34" charset="0"/>
                <a:ea typeface="ＭＳ Ｐゴシック" pitchFamily="-108" charset="-128"/>
                <a:cs typeface="ＭＳ Ｐゴシック" pitchFamily="-108" charset="-128"/>
              </a:defRPr>
            </a:lvl5pPr>
            <a:lvl6pPr marL="609585" algn="l" rtl="0" eaLnBrk="0" fontAlgn="base" hangingPunct="0">
              <a:lnSpc>
                <a:spcPts val="3433"/>
              </a:lnSpc>
              <a:spcBef>
                <a:spcPct val="0"/>
              </a:spcBef>
              <a:spcAft>
                <a:spcPct val="0"/>
              </a:spcAft>
              <a:defRPr sz="3200">
                <a:solidFill>
                  <a:srgbClr val="0099CC"/>
                </a:solidFill>
                <a:latin typeface="Arial" pitchFamily="-108" charset="0"/>
                <a:ea typeface="ＭＳ Ｐゴシック" pitchFamily="-108" charset="-128"/>
                <a:cs typeface="ＭＳ Ｐゴシック" pitchFamily="-108" charset="-128"/>
              </a:defRPr>
            </a:lvl6pPr>
            <a:lvl7pPr marL="1219170" algn="l" rtl="0" eaLnBrk="0" fontAlgn="base" hangingPunct="0">
              <a:lnSpc>
                <a:spcPts val="3433"/>
              </a:lnSpc>
              <a:spcBef>
                <a:spcPct val="0"/>
              </a:spcBef>
              <a:spcAft>
                <a:spcPct val="0"/>
              </a:spcAft>
              <a:defRPr sz="3200">
                <a:solidFill>
                  <a:srgbClr val="0099CC"/>
                </a:solidFill>
                <a:latin typeface="Arial" pitchFamily="-108" charset="0"/>
                <a:ea typeface="ＭＳ Ｐゴシック" pitchFamily="-108" charset="-128"/>
                <a:cs typeface="ＭＳ Ｐゴシック" pitchFamily="-108" charset="-128"/>
              </a:defRPr>
            </a:lvl7pPr>
            <a:lvl8pPr marL="1828754" algn="l" rtl="0" eaLnBrk="0" fontAlgn="base" hangingPunct="0">
              <a:lnSpc>
                <a:spcPts val="3433"/>
              </a:lnSpc>
              <a:spcBef>
                <a:spcPct val="0"/>
              </a:spcBef>
              <a:spcAft>
                <a:spcPct val="0"/>
              </a:spcAft>
              <a:defRPr sz="3200">
                <a:solidFill>
                  <a:srgbClr val="0099CC"/>
                </a:solidFill>
                <a:latin typeface="Arial" pitchFamily="-108" charset="0"/>
                <a:ea typeface="ＭＳ Ｐゴシック" pitchFamily="-108" charset="-128"/>
                <a:cs typeface="ＭＳ Ｐゴシック" pitchFamily="-108" charset="-128"/>
              </a:defRPr>
            </a:lvl8pPr>
            <a:lvl9pPr marL="2438339" algn="l" rtl="0" eaLnBrk="0" fontAlgn="base" hangingPunct="0">
              <a:lnSpc>
                <a:spcPts val="3433"/>
              </a:lnSpc>
              <a:spcBef>
                <a:spcPct val="0"/>
              </a:spcBef>
              <a:spcAft>
                <a:spcPct val="0"/>
              </a:spcAft>
              <a:defRPr sz="3200">
                <a:solidFill>
                  <a:srgbClr val="0099CC"/>
                </a:solidFill>
                <a:latin typeface="Arial" pitchFamily="-108" charset="0"/>
                <a:ea typeface="ＭＳ Ｐゴシック" pitchFamily="-108" charset="-128"/>
                <a:cs typeface="ＭＳ Ｐゴシック" pitchFamily="-108" charset="-128"/>
              </a:defRPr>
            </a:lvl9pPr>
          </a:lstStyle>
          <a:p>
            <a:r>
              <a:rPr lang="en-US" sz="3200" kern="0" dirty="0">
                <a:solidFill>
                  <a:schemeClr val="tx1"/>
                </a:solidFill>
              </a:rPr>
              <a:t>Modularity to support your higher speeds today as well as tomorrow’s new applications and technologies</a:t>
            </a:r>
          </a:p>
        </p:txBody>
      </p:sp>
      <p:sp>
        <p:nvSpPr>
          <p:cNvPr id="13" name="Title 5"/>
          <p:cNvSpPr txBox="1">
            <a:spLocks/>
          </p:cNvSpPr>
          <p:nvPr/>
        </p:nvSpPr>
        <p:spPr bwMode="auto">
          <a:xfrm>
            <a:off x="4210168" y="1982464"/>
            <a:ext cx="6910301" cy="939113"/>
          </a:xfrm>
          <a:prstGeom prst="rect">
            <a:avLst/>
          </a:prstGeom>
          <a:noFill/>
          <a:ln w="9525">
            <a:noFill/>
            <a:miter lim="800000"/>
            <a:headEnd/>
            <a:tailEnd/>
          </a:ln>
        </p:spPr>
        <p:txBody>
          <a:bodyPr vert="horz" wrap="square" lIns="0" tIns="45720" rIns="91440" bIns="45720" numCol="1" anchor="t" anchorCtr="0" compatLnSpc="1">
            <a:prstTxWarp prst="textNoShape">
              <a:avLst/>
            </a:prstTxWarp>
          </a:bodyPr>
          <a:lstStyle>
            <a:lvl1pPr algn="l" rtl="0" eaLnBrk="0" fontAlgn="base" hangingPunct="0">
              <a:lnSpc>
                <a:spcPct val="80000"/>
              </a:lnSpc>
              <a:spcBef>
                <a:spcPct val="0"/>
              </a:spcBef>
              <a:spcAft>
                <a:spcPct val="0"/>
              </a:spcAft>
              <a:defRPr sz="4000" b="0" i="0">
                <a:solidFill>
                  <a:schemeClr val="tx2"/>
                </a:solidFill>
                <a:latin typeface="Calibri Light" charset="0"/>
                <a:ea typeface="Calibri Light" charset="0"/>
                <a:cs typeface="Calibri Light" charset="0"/>
              </a:defRPr>
            </a:lvl1pPr>
            <a:lvl2pPr algn="l" rtl="0" eaLnBrk="0" fontAlgn="base" hangingPunct="0">
              <a:lnSpc>
                <a:spcPts val="3433"/>
              </a:lnSpc>
              <a:spcBef>
                <a:spcPct val="0"/>
              </a:spcBef>
              <a:spcAft>
                <a:spcPct val="0"/>
              </a:spcAft>
              <a:defRPr sz="3200">
                <a:solidFill>
                  <a:srgbClr val="0099CC"/>
                </a:solidFill>
                <a:latin typeface="Calibri" pitchFamily="34" charset="0"/>
                <a:ea typeface="ＭＳ Ｐゴシック" pitchFamily="-108" charset="-128"/>
                <a:cs typeface="ＭＳ Ｐゴシック" pitchFamily="-108" charset="-128"/>
              </a:defRPr>
            </a:lvl2pPr>
            <a:lvl3pPr algn="l" rtl="0" eaLnBrk="0" fontAlgn="base" hangingPunct="0">
              <a:lnSpc>
                <a:spcPts val="3433"/>
              </a:lnSpc>
              <a:spcBef>
                <a:spcPct val="0"/>
              </a:spcBef>
              <a:spcAft>
                <a:spcPct val="0"/>
              </a:spcAft>
              <a:defRPr sz="3200">
                <a:solidFill>
                  <a:srgbClr val="0099CC"/>
                </a:solidFill>
                <a:latin typeface="Calibri" pitchFamily="34" charset="0"/>
                <a:ea typeface="ＭＳ Ｐゴシック" pitchFamily="-108" charset="-128"/>
                <a:cs typeface="ＭＳ Ｐゴシック" pitchFamily="-108" charset="-128"/>
              </a:defRPr>
            </a:lvl3pPr>
            <a:lvl4pPr algn="l" rtl="0" eaLnBrk="0" fontAlgn="base" hangingPunct="0">
              <a:lnSpc>
                <a:spcPts val="3433"/>
              </a:lnSpc>
              <a:spcBef>
                <a:spcPct val="0"/>
              </a:spcBef>
              <a:spcAft>
                <a:spcPct val="0"/>
              </a:spcAft>
              <a:defRPr sz="3200">
                <a:solidFill>
                  <a:srgbClr val="0099CC"/>
                </a:solidFill>
                <a:latin typeface="Calibri" pitchFamily="34" charset="0"/>
                <a:ea typeface="ＭＳ Ｐゴシック" pitchFamily="-108" charset="-128"/>
                <a:cs typeface="ＭＳ Ｐゴシック" pitchFamily="-108" charset="-128"/>
              </a:defRPr>
            </a:lvl4pPr>
            <a:lvl5pPr algn="l" rtl="0" eaLnBrk="0" fontAlgn="base" hangingPunct="0">
              <a:lnSpc>
                <a:spcPts val="3433"/>
              </a:lnSpc>
              <a:spcBef>
                <a:spcPct val="0"/>
              </a:spcBef>
              <a:spcAft>
                <a:spcPct val="0"/>
              </a:spcAft>
              <a:defRPr sz="3200">
                <a:solidFill>
                  <a:srgbClr val="0099CC"/>
                </a:solidFill>
                <a:latin typeface="Calibri" pitchFamily="34" charset="0"/>
                <a:ea typeface="ＭＳ Ｐゴシック" pitchFamily="-108" charset="-128"/>
                <a:cs typeface="ＭＳ Ｐゴシック" pitchFamily="-108" charset="-128"/>
              </a:defRPr>
            </a:lvl5pPr>
            <a:lvl6pPr marL="609585" algn="l" rtl="0" eaLnBrk="0" fontAlgn="base" hangingPunct="0">
              <a:lnSpc>
                <a:spcPts val="3433"/>
              </a:lnSpc>
              <a:spcBef>
                <a:spcPct val="0"/>
              </a:spcBef>
              <a:spcAft>
                <a:spcPct val="0"/>
              </a:spcAft>
              <a:defRPr sz="3200">
                <a:solidFill>
                  <a:srgbClr val="0099CC"/>
                </a:solidFill>
                <a:latin typeface="Arial" pitchFamily="-108" charset="0"/>
                <a:ea typeface="ＭＳ Ｐゴシック" pitchFamily="-108" charset="-128"/>
                <a:cs typeface="ＭＳ Ｐゴシック" pitchFamily="-108" charset="-128"/>
              </a:defRPr>
            </a:lvl6pPr>
            <a:lvl7pPr marL="1219170" algn="l" rtl="0" eaLnBrk="0" fontAlgn="base" hangingPunct="0">
              <a:lnSpc>
                <a:spcPts val="3433"/>
              </a:lnSpc>
              <a:spcBef>
                <a:spcPct val="0"/>
              </a:spcBef>
              <a:spcAft>
                <a:spcPct val="0"/>
              </a:spcAft>
              <a:defRPr sz="3200">
                <a:solidFill>
                  <a:srgbClr val="0099CC"/>
                </a:solidFill>
                <a:latin typeface="Arial" pitchFamily="-108" charset="0"/>
                <a:ea typeface="ＭＳ Ｐゴシック" pitchFamily="-108" charset="-128"/>
                <a:cs typeface="ＭＳ Ｐゴシック" pitchFamily="-108" charset="-128"/>
              </a:defRPr>
            </a:lvl7pPr>
            <a:lvl8pPr marL="1828754" algn="l" rtl="0" eaLnBrk="0" fontAlgn="base" hangingPunct="0">
              <a:lnSpc>
                <a:spcPts val="3433"/>
              </a:lnSpc>
              <a:spcBef>
                <a:spcPct val="0"/>
              </a:spcBef>
              <a:spcAft>
                <a:spcPct val="0"/>
              </a:spcAft>
              <a:defRPr sz="3200">
                <a:solidFill>
                  <a:srgbClr val="0099CC"/>
                </a:solidFill>
                <a:latin typeface="Arial" pitchFamily="-108" charset="0"/>
                <a:ea typeface="ＭＳ Ｐゴシック" pitchFamily="-108" charset="-128"/>
                <a:cs typeface="ＭＳ Ｐゴシック" pitchFamily="-108" charset="-128"/>
              </a:defRPr>
            </a:lvl8pPr>
            <a:lvl9pPr marL="2438339" algn="l" rtl="0" eaLnBrk="0" fontAlgn="base" hangingPunct="0">
              <a:lnSpc>
                <a:spcPts val="3433"/>
              </a:lnSpc>
              <a:spcBef>
                <a:spcPct val="0"/>
              </a:spcBef>
              <a:spcAft>
                <a:spcPct val="0"/>
              </a:spcAft>
              <a:defRPr sz="3200">
                <a:solidFill>
                  <a:srgbClr val="0099CC"/>
                </a:solidFill>
                <a:latin typeface="Arial" pitchFamily="-108" charset="0"/>
                <a:ea typeface="ＭＳ Ｐゴシック" pitchFamily="-108" charset="-128"/>
                <a:cs typeface="ＭＳ Ｐゴシック" pitchFamily="-108" charset="-128"/>
              </a:defRPr>
            </a:lvl9pPr>
          </a:lstStyle>
          <a:p>
            <a:r>
              <a:rPr lang="en-US" kern="0" dirty="0"/>
              <a:t>Agile and Flexible</a:t>
            </a:r>
          </a:p>
        </p:txBody>
      </p:sp>
    </p:spTree>
    <p:extLst>
      <p:ext uri="{BB962C8B-B14F-4D97-AF65-F5344CB8AC3E}">
        <p14:creationId xmlns:p14="http://schemas.microsoft.com/office/powerpoint/2010/main" val="1954113409"/>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04365" y="1632147"/>
            <a:ext cx="3053690" cy="2902148"/>
          </a:xfrm>
          <a:prstGeom prst="rect">
            <a:avLst/>
          </a:prstGeom>
        </p:spPr>
      </p:pic>
      <p:sp>
        <p:nvSpPr>
          <p:cNvPr id="6" name="Title 5"/>
          <p:cNvSpPr txBox="1">
            <a:spLocks/>
          </p:cNvSpPr>
          <p:nvPr/>
        </p:nvSpPr>
        <p:spPr>
          <a:xfrm>
            <a:off x="4090095" y="2916468"/>
            <a:ext cx="6266885" cy="939113"/>
          </a:xfrm>
          <a:prstGeom prst="rect">
            <a:avLst/>
          </a:prstGeom>
        </p:spPr>
        <p:txBody>
          <a:bodyPr/>
          <a:lstStyle>
            <a:lvl1pPr algn="l" rtl="0" eaLnBrk="0" fontAlgn="base" hangingPunct="0">
              <a:lnSpc>
                <a:spcPct val="80000"/>
              </a:lnSpc>
              <a:spcBef>
                <a:spcPct val="0"/>
              </a:spcBef>
              <a:spcAft>
                <a:spcPct val="0"/>
              </a:spcAft>
              <a:defRPr sz="4000" b="0" i="0">
                <a:solidFill>
                  <a:schemeClr val="tx2"/>
                </a:solidFill>
                <a:latin typeface="Calibri Light" charset="0"/>
                <a:ea typeface="Calibri Light" charset="0"/>
                <a:cs typeface="Calibri Light" charset="0"/>
              </a:defRPr>
            </a:lvl1pPr>
            <a:lvl2pPr algn="l" rtl="0" eaLnBrk="0" fontAlgn="base" hangingPunct="0">
              <a:lnSpc>
                <a:spcPts val="3433"/>
              </a:lnSpc>
              <a:spcBef>
                <a:spcPct val="0"/>
              </a:spcBef>
              <a:spcAft>
                <a:spcPct val="0"/>
              </a:spcAft>
              <a:defRPr sz="3200">
                <a:solidFill>
                  <a:srgbClr val="0099CC"/>
                </a:solidFill>
                <a:latin typeface="Calibri" pitchFamily="34" charset="0"/>
                <a:ea typeface="ＭＳ Ｐゴシック" pitchFamily="-108" charset="-128"/>
                <a:cs typeface="ＭＳ Ｐゴシック" pitchFamily="-108" charset="-128"/>
              </a:defRPr>
            </a:lvl2pPr>
            <a:lvl3pPr algn="l" rtl="0" eaLnBrk="0" fontAlgn="base" hangingPunct="0">
              <a:lnSpc>
                <a:spcPts val="3433"/>
              </a:lnSpc>
              <a:spcBef>
                <a:spcPct val="0"/>
              </a:spcBef>
              <a:spcAft>
                <a:spcPct val="0"/>
              </a:spcAft>
              <a:defRPr sz="3200">
                <a:solidFill>
                  <a:srgbClr val="0099CC"/>
                </a:solidFill>
                <a:latin typeface="Calibri" pitchFamily="34" charset="0"/>
                <a:ea typeface="ＭＳ Ｐゴシック" pitchFamily="-108" charset="-128"/>
                <a:cs typeface="ＭＳ Ｐゴシック" pitchFamily="-108" charset="-128"/>
              </a:defRPr>
            </a:lvl3pPr>
            <a:lvl4pPr algn="l" rtl="0" eaLnBrk="0" fontAlgn="base" hangingPunct="0">
              <a:lnSpc>
                <a:spcPts val="3433"/>
              </a:lnSpc>
              <a:spcBef>
                <a:spcPct val="0"/>
              </a:spcBef>
              <a:spcAft>
                <a:spcPct val="0"/>
              </a:spcAft>
              <a:defRPr sz="3200">
                <a:solidFill>
                  <a:srgbClr val="0099CC"/>
                </a:solidFill>
                <a:latin typeface="Calibri" pitchFamily="34" charset="0"/>
                <a:ea typeface="ＭＳ Ｐゴシック" pitchFamily="-108" charset="-128"/>
                <a:cs typeface="ＭＳ Ｐゴシック" pitchFamily="-108" charset="-128"/>
              </a:defRPr>
            </a:lvl4pPr>
            <a:lvl5pPr algn="l" rtl="0" eaLnBrk="0" fontAlgn="base" hangingPunct="0">
              <a:lnSpc>
                <a:spcPts val="3433"/>
              </a:lnSpc>
              <a:spcBef>
                <a:spcPct val="0"/>
              </a:spcBef>
              <a:spcAft>
                <a:spcPct val="0"/>
              </a:spcAft>
              <a:defRPr sz="3200">
                <a:solidFill>
                  <a:srgbClr val="0099CC"/>
                </a:solidFill>
                <a:latin typeface="Calibri" pitchFamily="34" charset="0"/>
                <a:ea typeface="ＭＳ Ｐゴシック" pitchFamily="-108" charset="-128"/>
                <a:cs typeface="ＭＳ Ｐゴシック" pitchFamily="-108" charset="-128"/>
              </a:defRPr>
            </a:lvl5pPr>
            <a:lvl6pPr marL="609585" algn="l" rtl="0" eaLnBrk="0" fontAlgn="base" hangingPunct="0">
              <a:lnSpc>
                <a:spcPts val="3433"/>
              </a:lnSpc>
              <a:spcBef>
                <a:spcPct val="0"/>
              </a:spcBef>
              <a:spcAft>
                <a:spcPct val="0"/>
              </a:spcAft>
              <a:defRPr sz="3200">
                <a:solidFill>
                  <a:srgbClr val="0099CC"/>
                </a:solidFill>
                <a:latin typeface="Arial" pitchFamily="-108" charset="0"/>
                <a:ea typeface="ＭＳ Ｐゴシック" pitchFamily="-108" charset="-128"/>
                <a:cs typeface="ＭＳ Ｐゴシック" pitchFamily="-108" charset="-128"/>
              </a:defRPr>
            </a:lvl6pPr>
            <a:lvl7pPr marL="1219170" algn="l" rtl="0" eaLnBrk="0" fontAlgn="base" hangingPunct="0">
              <a:lnSpc>
                <a:spcPts val="3433"/>
              </a:lnSpc>
              <a:spcBef>
                <a:spcPct val="0"/>
              </a:spcBef>
              <a:spcAft>
                <a:spcPct val="0"/>
              </a:spcAft>
              <a:defRPr sz="3200">
                <a:solidFill>
                  <a:srgbClr val="0099CC"/>
                </a:solidFill>
                <a:latin typeface="Arial" pitchFamily="-108" charset="0"/>
                <a:ea typeface="ＭＳ Ｐゴシック" pitchFamily="-108" charset="-128"/>
                <a:cs typeface="ＭＳ Ｐゴシック" pitchFamily="-108" charset="-128"/>
              </a:defRPr>
            </a:lvl7pPr>
            <a:lvl8pPr marL="1828754" algn="l" rtl="0" eaLnBrk="0" fontAlgn="base" hangingPunct="0">
              <a:lnSpc>
                <a:spcPts val="3433"/>
              </a:lnSpc>
              <a:spcBef>
                <a:spcPct val="0"/>
              </a:spcBef>
              <a:spcAft>
                <a:spcPct val="0"/>
              </a:spcAft>
              <a:defRPr sz="3200">
                <a:solidFill>
                  <a:srgbClr val="0099CC"/>
                </a:solidFill>
                <a:latin typeface="Arial" pitchFamily="-108" charset="0"/>
                <a:ea typeface="ＭＳ Ｐゴシック" pitchFamily="-108" charset="-128"/>
                <a:cs typeface="ＭＳ Ｐゴシック" pitchFamily="-108" charset="-128"/>
              </a:defRPr>
            </a:lvl8pPr>
            <a:lvl9pPr marL="2438339" algn="l" rtl="0" eaLnBrk="0" fontAlgn="base" hangingPunct="0">
              <a:lnSpc>
                <a:spcPts val="3433"/>
              </a:lnSpc>
              <a:spcBef>
                <a:spcPct val="0"/>
              </a:spcBef>
              <a:spcAft>
                <a:spcPct val="0"/>
              </a:spcAft>
              <a:defRPr sz="3200">
                <a:solidFill>
                  <a:srgbClr val="0099CC"/>
                </a:solidFill>
                <a:latin typeface="Arial" pitchFamily="-108" charset="0"/>
                <a:ea typeface="ＭＳ Ｐゴシック" pitchFamily="-108" charset="-128"/>
                <a:cs typeface="ＭＳ Ｐゴシック" pitchFamily="-108" charset="-128"/>
              </a:defRPr>
            </a:lvl9pPr>
          </a:lstStyle>
          <a:p>
            <a:r>
              <a:rPr lang="en-US" sz="3200" kern="0" dirty="0">
                <a:solidFill>
                  <a:schemeClr val="tx1"/>
                </a:solidFill>
              </a:rPr>
              <a:t>Keeps your growing fiber network accessible and manageable and adaptable for easy scaling</a:t>
            </a:r>
          </a:p>
        </p:txBody>
      </p:sp>
      <p:sp>
        <p:nvSpPr>
          <p:cNvPr id="7" name="Title 5"/>
          <p:cNvSpPr txBox="1">
            <a:spLocks/>
          </p:cNvSpPr>
          <p:nvPr/>
        </p:nvSpPr>
        <p:spPr bwMode="auto">
          <a:xfrm>
            <a:off x="4182460" y="2262880"/>
            <a:ext cx="7342735" cy="1159400"/>
          </a:xfrm>
          <a:prstGeom prst="rect">
            <a:avLst/>
          </a:prstGeom>
          <a:noFill/>
          <a:ln w="9525">
            <a:noFill/>
            <a:miter lim="800000"/>
            <a:headEnd/>
            <a:tailEnd/>
          </a:ln>
        </p:spPr>
        <p:txBody>
          <a:bodyPr vert="horz" wrap="square" lIns="0" tIns="45720" rIns="91440" bIns="45720" numCol="1" anchor="t" anchorCtr="0" compatLnSpc="1">
            <a:prstTxWarp prst="textNoShape">
              <a:avLst/>
            </a:prstTxWarp>
          </a:bodyPr>
          <a:lstStyle>
            <a:lvl1pPr algn="l" rtl="0" eaLnBrk="0" fontAlgn="base" hangingPunct="0">
              <a:lnSpc>
                <a:spcPct val="80000"/>
              </a:lnSpc>
              <a:spcBef>
                <a:spcPct val="0"/>
              </a:spcBef>
              <a:spcAft>
                <a:spcPct val="0"/>
              </a:spcAft>
              <a:defRPr sz="4000" b="0" i="0">
                <a:solidFill>
                  <a:schemeClr val="tx2"/>
                </a:solidFill>
                <a:latin typeface="Calibri Light" charset="0"/>
                <a:ea typeface="Calibri Light" charset="0"/>
                <a:cs typeface="Calibri Light" charset="0"/>
              </a:defRPr>
            </a:lvl1pPr>
            <a:lvl2pPr algn="l" rtl="0" eaLnBrk="0" fontAlgn="base" hangingPunct="0">
              <a:lnSpc>
                <a:spcPts val="3433"/>
              </a:lnSpc>
              <a:spcBef>
                <a:spcPct val="0"/>
              </a:spcBef>
              <a:spcAft>
                <a:spcPct val="0"/>
              </a:spcAft>
              <a:defRPr sz="3200">
                <a:solidFill>
                  <a:srgbClr val="0099CC"/>
                </a:solidFill>
                <a:latin typeface="Calibri" pitchFamily="34" charset="0"/>
                <a:ea typeface="ＭＳ Ｐゴシック" pitchFamily="-108" charset="-128"/>
                <a:cs typeface="ＭＳ Ｐゴシック" pitchFamily="-108" charset="-128"/>
              </a:defRPr>
            </a:lvl2pPr>
            <a:lvl3pPr algn="l" rtl="0" eaLnBrk="0" fontAlgn="base" hangingPunct="0">
              <a:lnSpc>
                <a:spcPts val="3433"/>
              </a:lnSpc>
              <a:spcBef>
                <a:spcPct val="0"/>
              </a:spcBef>
              <a:spcAft>
                <a:spcPct val="0"/>
              </a:spcAft>
              <a:defRPr sz="3200">
                <a:solidFill>
                  <a:srgbClr val="0099CC"/>
                </a:solidFill>
                <a:latin typeface="Calibri" pitchFamily="34" charset="0"/>
                <a:ea typeface="ＭＳ Ｐゴシック" pitchFamily="-108" charset="-128"/>
                <a:cs typeface="ＭＳ Ｐゴシック" pitchFamily="-108" charset="-128"/>
              </a:defRPr>
            </a:lvl3pPr>
            <a:lvl4pPr algn="l" rtl="0" eaLnBrk="0" fontAlgn="base" hangingPunct="0">
              <a:lnSpc>
                <a:spcPts val="3433"/>
              </a:lnSpc>
              <a:spcBef>
                <a:spcPct val="0"/>
              </a:spcBef>
              <a:spcAft>
                <a:spcPct val="0"/>
              </a:spcAft>
              <a:defRPr sz="3200">
                <a:solidFill>
                  <a:srgbClr val="0099CC"/>
                </a:solidFill>
                <a:latin typeface="Calibri" pitchFamily="34" charset="0"/>
                <a:ea typeface="ＭＳ Ｐゴシック" pitchFamily="-108" charset="-128"/>
                <a:cs typeface="ＭＳ Ｐゴシック" pitchFamily="-108" charset="-128"/>
              </a:defRPr>
            </a:lvl4pPr>
            <a:lvl5pPr algn="l" rtl="0" eaLnBrk="0" fontAlgn="base" hangingPunct="0">
              <a:lnSpc>
                <a:spcPts val="3433"/>
              </a:lnSpc>
              <a:spcBef>
                <a:spcPct val="0"/>
              </a:spcBef>
              <a:spcAft>
                <a:spcPct val="0"/>
              </a:spcAft>
              <a:defRPr sz="3200">
                <a:solidFill>
                  <a:srgbClr val="0099CC"/>
                </a:solidFill>
                <a:latin typeface="Calibri" pitchFamily="34" charset="0"/>
                <a:ea typeface="ＭＳ Ｐゴシック" pitchFamily="-108" charset="-128"/>
                <a:cs typeface="ＭＳ Ｐゴシック" pitchFamily="-108" charset="-128"/>
              </a:defRPr>
            </a:lvl5pPr>
            <a:lvl6pPr marL="609585" algn="l" rtl="0" eaLnBrk="0" fontAlgn="base" hangingPunct="0">
              <a:lnSpc>
                <a:spcPts val="3433"/>
              </a:lnSpc>
              <a:spcBef>
                <a:spcPct val="0"/>
              </a:spcBef>
              <a:spcAft>
                <a:spcPct val="0"/>
              </a:spcAft>
              <a:defRPr sz="3200">
                <a:solidFill>
                  <a:srgbClr val="0099CC"/>
                </a:solidFill>
                <a:latin typeface="Arial" pitchFamily="-108" charset="0"/>
                <a:ea typeface="ＭＳ Ｐゴシック" pitchFamily="-108" charset="-128"/>
                <a:cs typeface="ＭＳ Ｐゴシック" pitchFamily="-108" charset="-128"/>
              </a:defRPr>
            </a:lvl6pPr>
            <a:lvl7pPr marL="1219170" algn="l" rtl="0" eaLnBrk="0" fontAlgn="base" hangingPunct="0">
              <a:lnSpc>
                <a:spcPts val="3433"/>
              </a:lnSpc>
              <a:spcBef>
                <a:spcPct val="0"/>
              </a:spcBef>
              <a:spcAft>
                <a:spcPct val="0"/>
              </a:spcAft>
              <a:defRPr sz="3200">
                <a:solidFill>
                  <a:srgbClr val="0099CC"/>
                </a:solidFill>
                <a:latin typeface="Arial" pitchFamily="-108" charset="0"/>
                <a:ea typeface="ＭＳ Ｐゴシック" pitchFamily="-108" charset="-128"/>
                <a:cs typeface="ＭＳ Ｐゴシック" pitchFamily="-108" charset="-128"/>
              </a:defRPr>
            </a:lvl7pPr>
            <a:lvl8pPr marL="1828754" algn="l" rtl="0" eaLnBrk="0" fontAlgn="base" hangingPunct="0">
              <a:lnSpc>
                <a:spcPts val="3433"/>
              </a:lnSpc>
              <a:spcBef>
                <a:spcPct val="0"/>
              </a:spcBef>
              <a:spcAft>
                <a:spcPct val="0"/>
              </a:spcAft>
              <a:defRPr sz="3200">
                <a:solidFill>
                  <a:srgbClr val="0099CC"/>
                </a:solidFill>
                <a:latin typeface="Arial" pitchFamily="-108" charset="0"/>
                <a:ea typeface="ＭＳ Ｐゴシック" pitchFamily="-108" charset="-128"/>
                <a:cs typeface="ＭＳ Ｐゴシック" pitchFamily="-108" charset="-128"/>
              </a:defRPr>
            </a:lvl8pPr>
            <a:lvl9pPr marL="2438339" algn="l" rtl="0" eaLnBrk="0" fontAlgn="base" hangingPunct="0">
              <a:lnSpc>
                <a:spcPts val="3433"/>
              </a:lnSpc>
              <a:spcBef>
                <a:spcPct val="0"/>
              </a:spcBef>
              <a:spcAft>
                <a:spcPct val="0"/>
              </a:spcAft>
              <a:defRPr sz="3200">
                <a:solidFill>
                  <a:srgbClr val="0099CC"/>
                </a:solidFill>
                <a:latin typeface="Arial" pitchFamily="-108" charset="0"/>
                <a:ea typeface="ＭＳ Ｐゴシック" pitchFamily="-108" charset="-128"/>
                <a:cs typeface="ＭＳ Ｐゴシック" pitchFamily="-108" charset="-128"/>
              </a:defRPr>
            </a:lvl9pPr>
          </a:lstStyle>
          <a:p>
            <a:r>
              <a:rPr lang="en-US" kern="0" dirty="0"/>
              <a:t>High density and Ultra-low loss</a:t>
            </a:r>
          </a:p>
        </p:txBody>
      </p:sp>
    </p:spTree>
    <p:extLst>
      <p:ext uri="{BB962C8B-B14F-4D97-AF65-F5344CB8AC3E}">
        <p14:creationId xmlns:p14="http://schemas.microsoft.com/office/powerpoint/2010/main" val="710451402"/>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MMPROD_NEXTUNIQUEID" val="10009"/>
  <p:tag name="MMPROD_UIDATA" val="&lt;database version=&quot;7.0&quot;&gt;&lt;object type=&quot;1&quot; unique_id=&quot;10001&quot;&gt;&lt;object type=&quot;8&quot; unique_id=&quot;10002&quot;&gt;&lt;/object&gt;&lt;object type=&quot;2&quot; unique_id=&quot;10003&quot;&gt;&lt;object type=&quot;3&quot; unique_id=&quot;10004&quot;&gt;&lt;property id=&quot;20148&quot; value=&quot;5&quot;/&gt;&lt;property id=&quot;20300&quot; value=&quot;Slide 1&quot;/&gt;&lt;property id=&quot;20307&quot; value=&quot;438&quot;/&gt;&lt;/object&gt;&lt;object type=&quot;3&quot; unique_id=&quot;10005&quot;&gt;&lt;property id=&quot;20148&quot; value=&quot;5&quot;/&gt;&lt;property id=&quot;20300&quot; value=&quot;Slide 2&quot;/&gt;&lt;property id=&quot;20307&quot; value=&quot;443&quot;/&gt;&lt;/object&gt;&lt;object type=&quot;3&quot; unique_id=&quot;10006&quot;&gt;&lt;property id=&quot;20148&quot; value=&quot;5&quot;/&gt;&lt;property id=&quot;20300&quot; value=&quot;Slide 3&quot;/&gt;&lt;property id=&quot;20307&quot; value=&quot;444&quot;/&gt;&lt;/object&gt;&lt;/object&gt;&lt;/object&gt;&lt;/database&gt;"/>
  <p:tag name="SECTOMILLISECCONVERTED" val="1"/>
</p:tagLst>
</file>

<file path=ppt/theme/theme1.xml><?xml version="1.0" encoding="utf-8"?>
<a:theme xmlns:a="http://schemas.openxmlformats.org/drawingml/2006/main" name="8_CommScope Base template">
  <a:themeElements>
    <a:clrScheme name="New Commscope Template 1">
      <a:dk1>
        <a:srgbClr val="000000"/>
      </a:dk1>
      <a:lt1>
        <a:srgbClr val="FFFFFF"/>
      </a:lt1>
      <a:dk2>
        <a:srgbClr val="0080C6"/>
      </a:dk2>
      <a:lt2>
        <a:srgbClr val="E7E6E6"/>
      </a:lt2>
      <a:accent1>
        <a:srgbClr val="003361"/>
      </a:accent1>
      <a:accent2>
        <a:srgbClr val="0080C6"/>
      </a:accent2>
      <a:accent3>
        <a:srgbClr val="00AEEF"/>
      </a:accent3>
      <a:accent4>
        <a:srgbClr val="B1B3B6"/>
      </a:accent4>
      <a:accent5>
        <a:srgbClr val="8ED8F8"/>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2"/>
        </a:solidFill>
        <a:ln w="9525" cap="flat" cmpd="sng" algn="ctr">
          <a:noFill/>
          <a:prstDash val="solid"/>
          <a:round/>
          <a:headEnd type="none" w="med" len="med"/>
          <a:tailEnd type="none" w="med" len="med"/>
        </a:ln>
        <a:effectLst/>
      </a:spPr>
      <a:bodyPr vert="horz" wrap="square" lIns="91440" tIns="45720" rIns="91440" bIns="45720" numCol="1" rtlCol="0"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sz="1800" b="0" i="0" u="none" strike="noStrike" cap="none" normalizeH="0" baseline="0">
            <a:ln>
              <a:noFill/>
            </a:ln>
            <a:solidFill>
              <a:schemeClr val="tx1"/>
            </a:solidFill>
            <a:effectLst/>
            <a:latin typeface="Arial" pitchFamily="-108" charset="0"/>
            <a:ea typeface="ＭＳ Ｐゴシック" pitchFamily="-108" charset="-128"/>
            <a:cs typeface="ＭＳ Ｐゴシック" pitchFamily="-108" charset="-128"/>
          </a:defRPr>
        </a:defPPr>
      </a:lstStyle>
    </a:spDef>
    <a:lnDef>
      <a:spPr bwMode="auto">
        <a:solidFill>
          <a:schemeClr val="accent1"/>
        </a:solidFill>
        <a:ln w="9525" cap="flat" cmpd="sng" algn="ctr">
          <a:solidFill>
            <a:schemeClr val="accent3"/>
          </a:solidFill>
          <a:prstDash val="solid"/>
          <a:round/>
          <a:headEnd type="none" w="med" len="med"/>
          <a:tailEnd type="none" w="med" len="med"/>
        </a:ln>
        <a:effectLst/>
      </a:spPr>
      <a:bodyPr/>
      <a:lstStyle/>
    </a:lnDef>
    <a:txDef>
      <a:spPr>
        <a:noFill/>
      </a:spPr>
      <a:bodyPr wrap="square" rtlCol="0">
        <a:spAutoFit/>
      </a:bodyPr>
      <a:lstStyle>
        <a:defPPr>
          <a:lnSpc>
            <a:spcPct val="90000"/>
          </a:lnSpc>
          <a:spcAft>
            <a:spcPts val="600"/>
          </a:spcAft>
          <a:buClr>
            <a:schemeClr val="accent3"/>
          </a:buClr>
          <a:defRPr sz="2000" dirty="0" smtClean="0">
            <a:solidFill>
              <a:schemeClr val="tx1">
                <a:lumMod val="50000"/>
                <a:lumOff val="50000"/>
              </a:schemeClr>
            </a:solidFill>
            <a:latin typeface="Calibri" panose="020F0502020204030204" pitchFamily="34" charset="0"/>
            <a:cs typeface="Calibri" panose="020F0502020204030204" pitchFamily="34" charset="0"/>
          </a:defRPr>
        </a:defPPr>
      </a:lstStyle>
    </a:txDef>
  </a:objectDefaults>
  <a:extraClrSchemeLst>
    <a:extraClrScheme>
      <a:clrScheme name="8_CommScope Base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8_CommScope Base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8_CommScope Base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8_CommScope Base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8_CommScope Base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8_CommScope Base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8_CommScope Base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8_CommScope Base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8_CommScope Base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8_CommScope Base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8_CommScope Base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8_CommScope Base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9464B5F971C014BB515DF9E76CD7BAA" ma:contentTypeVersion="5" ma:contentTypeDescription="Create a new document." ma:contentTypeScope="" ma:versionID="982e279099a5ad82d04226b4bd515ebe">
  <xsd:schema xmlns:xsd="http://www.w3.org/2001/XMLSchema" xmlns:xs="http://www.w3.org/2001/XMLSchema" xmlns:p="http://schemas.microsoft.com/office/2006/metadata/properties" xmlns:ns2="5e68f7fd-52e2-46a8-aaa9-c7027b139877" targetNamespace="http://schemas.microsoft.com/office/2006/metadata/properties" ma:root="true" ma:fieldsID="cac54601ba56b0ee8614335747067f3e" ns2:_="">
    <xsd:import namespace="5e68f7fd-52e2-46a8-aaa9-c7027b139877"/>
    <xsd:element name="properties">
      <xsd:complexType>
        <xsd:sequence>
          <xsd:element name="documentManagement">
            <xsd:complexType>
              <xsd:all>
                <xsd:element ref="ns2:AxSourceItemID" minOccurs="0"/>
                <xsd:element ref="ns2:AxSourceL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e68f7fd-52e2-46a8-aaa9-c7027b139877" elementFormDefault="qualified">
    <xsd:import namespace="http://schemas.microsoft.com/office/2006/documentManagement/types"/>
    <xsd:import namespace="http://schemas.microsoft.com/office/infopath/2007/PartnerControls"/>
    <xsd:element name="AxSourceItemID" ma:index="8" nillable="true" ma:displayName="AxSourceItemID" ma:hidden="true" ma:internalName="AxSourceItemID">
      <xsd:simpleType>
        <xsd:restriction base="dms:Unknown"/>
      </xsd:simpleType>
    </xsd:element>
    <xsd:element name="AxSourceListID" ma:index="9" nillable="true" ma:displayName="AxSourceListID" ma:hidden="true" ma:internalName="AxSourceListID">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AxSourceListID xmlns="5e68f7fd-52e2-46a8-aaa9-c7027b139877" xsi:nil="true"/>
    <AxSourceItemID xmlns="5e68f7fd-52e2-46a8-aaa9-c7027b139877" xsi:nil="true"/>
  </documentManagement>
</p:properties>
</file>

<file path=customXml/itemProps1.xml><?xml version="1.0" encoding="utf-8"?>
<ds:datastoreItem xmlns:ds="http://schemas.openxmlformats.org/officeDocument/2006/customXml" ds:itemID="{CF44E10F-0F26-4427-A7A6-F8757DE58CE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e68f7fd-52e2-46a8-aaa9-c7027b13987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A3023EBC-B097-4D7C-BF04-CC268B93E71E}">
  <ds:schemaRefs>
    <ds:schemaRef ds:uri="http://schemas.microsoft.com/sharepoint/v3/contenttype/forms"/>
  </ds:schemaRefs>
</ds:datastoreItem>
</file>

<file path=customXml/itemProps3.xml><?xml version="1.0" encoding="utf-8"?>
<ds:datastoreItem xmlns:ds="http://schemas.openxmlformats.org/officeDocument/2006/customXml" ds:itemID="{306DF249-8431-4942-B9FA-CEBBDA6C91E7}">
  <ds:schemaRefs>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5e68f7fd-52e2-46a8-aaa9-c7027b139877"/>
    <ds:schemaRef ds:uri="http://purl.org/dc/elements/1.1/"/>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Blends</Template>
  <TotalTime>18128</TotalTime>
  <Words>755</Words>
  <Application>Microsoft Office PowerPoint</Application>
  <PresentationFormat>Widescreen</PresentationFormat>
  <Paragraphs>105</Paragraphs>
  <Slides>26</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26</vt:i4>
      </vt:variant>
    </vt:vector>
  </HeadingPairs>
  <TitlesOfParts>
    <vt:vector size="33" baseType="lpstr">
      <vt:lpstr>MS PGothic</vt:lpstr>
      <vt:lpstr>.AppleSystemUIFont</vt:lpstr>
      <vt:lpstr>Arial</vt:lpstr>
      <vt:lpstr>Calibri</vt:lpstr>
      <vt:lpstr>Calibri Light</vt:lpstr>
      <vt:lpstr>Wingdings</vt:lpstr>
      <vt:lpstr>8_CommScope Base template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How does high-speed migration  tie to our portfolio strategy?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Fiona Nolan</Manager>
  <Company>CommScope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subject>CommScope Marketing Theme 2010</dc:subject>
  <dc:creator>CommScope Inc - All Rights Reserved</dc:creator>
  <cp:lastModifiedBy>Murphy- Gomez, Colleen</cp:lastModifiedBy>
  <cp:revision>690</cp:revision>
  <cp:lastPrinted>2016-11-30T16:04:35Z</cp:lastPrinted>
  <dcterms:created xsi:type="dcterms:W3CDTF">2011-01-23T14:23:29Z</dcterms:created>
  <dcterms:modified xsi:type="dcterms:W3CDTF">2017-03-14T20:55:44Z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1</vt:i4>
  </property>
  <property fmtid="{D5CDD505-2E9C-101B-9397-08002B2CF9AE}" pid="3" name="NXTAG2">
    <vt:lpwstr>0008006212000000000001024140</vt:lpwstr>
  </property>
  <property fmtid="{D5CDD505-2E9C-101B-9397-08002B2CF9AE}" pid="4" name="ContentTypeId">
    <vt:lpwstr>0x01010059464B5F971C014BB515DF9E76CD7BAA</vt:lpwstr>
  </property>
</Properties>
</file>